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8" r:id="rId1"/>
  </p:sldMasterIdLst>
  <p:sldIdLst>
    <p:sldId id="256" r:id="rId2"/>
    <p:sldId id="268" r:id="rId3"/>
    <p:sldId id="257" r:id="rId4"/>
    <p:sldId id="258" r:id="rId5"/>
    <p:sldId id="259" r:id="rId6"/>
    <p:sldId id="260" r:id="rId7"/>
    <p:sldId id="261" r:id="rId8"/>
    <p:sldId id="262" r:id="rId9"/>
    <p:sldId id="263" r:id="rId10"/>
    <p:sldId id="269" r:id="rId11"/>
    <p:sldId id="265" r:id="rId12"/>
    <p:sldId id="264" r:id="rId13"/>
    <p:sldId id="266" r:id="rId14"/>
    <p:sldId id="267"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43"/>
    <p:restoredTop sz="96928"/>
  </p:normalViewPr>
  <p:slideViewPr>
    <p:cSldViewPr snapToGrid="0" snapToObjects="1">
      <p:cViewPr>
        <p:scale>
          <a:sx n="117" d="100"/>
          <a:sy n="117" d="100"/>
        </p:scale>
        <p:origin x="592" y="9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hyperlink" Target="https://www.redhat.com/en/topics/open-source/what-is-open-source" TargetMode="External"/></Relationships>
</file>

<file path=ppt/diagrams/_rels/data5.xml.rels><?xml version="1.0" encoding="UTF-8" standalone="yes"?>
<Relationships xmlns="http://schemas.openxmlformats.org/package/2006/relationships"><Relationship Id="rId2" Type="http://schemas.openxmlformats.org/officeDocument/2006/relationships/hyperlink" Target="https://minikube.sigs.k8s.io/docs/start/" TargetMode="External"/><Relationship Id="rId1" Type="http://schemas.openxmlformats.org/officeDocument/2006/relationships/hyperlink" Target="https://kubernetes.io/docs/tasks/tools/install-kubectl/" TargetMode="External"/></Relationships>
</file>

<file path=ppt/diagrams/_rels/data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2.xml.rels><?xml version="1.0" encoding="UTF-8" standalone="yes"?>
<Relationships xmlns="http://schemas.openxmlformats.org/package/2006/relationships"><Relationship Id="rId1" Type="http://schemas.openxmlformats.org/officeDocument/2006/relationships/hyperlink" Target="https://www.redhat.com/en/topics/open-source/what-is-open-source" TargetMode="External"/></Relationships>
</file>

<file path=ppt/diagrams/_rels/drawing5.xml.rels><?xml version="1.0" encoding="UTF-8" standalone="yes"?>
<Relationships xmlns="http://schemas.openxmlformats.org/package/2006/relationships"><Relationship Id="rId2" Type="http://schemas.openxmlformats.org/officeDocument/2006/relationships/hyperlink" Target="https://minikube.sigs.k8s.io/docs/start/" TargetMode="External"/><Relationship Id="rId1" Type="http://schemas.openxmlformats.org/officeDocument/2006/relationships/hyperlink" Target="https://kubernetes.io/docs/tasks/tools/install-kubectl/" TargetMode="External"/></Relationships>
</file>

<file path=ppt/diagrams/_rels/drawing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3ACEAC-8A25-498C-B961-E87493456661}" type="doc">
      <dgm:prSet loTypeId="urn:microsoft.com/office/officeart/2016/7/layout/RepeatingBendingProcessNew" loCatId="process" qsTypeId="urn:microsoft.com/office/officeart/2005/8/quickstyle/simple5" qsCatId="simple" csTypeId="urn:microsoft.com/office/officeart/2005/8/colors/colorful1" csCatId="colorful"/>
      <dgm:spPr/>
      <dgm:t>
        <a:bodyPr/>
        <a:lstStyle/>
        <a:p>
          <a:endParaRPr lang="en-US"/>
        </a:p>
      </dgm:t>
    </dgm:pt>
    <dgm:pt modelId="{55BE9001-57B1-48F1-9E35-576334EC7B1A}">
      <dgm:prSet/>
      <dgm:spPr/>
      <dgm:t>
        <a:bodyPr/>
        <a:lstStyle/>
        <a:p>
          <a:r>
            <a:rPr lang="en-GB" b="1"/>
            <a:t>What is Kubernetes?</a:t>
          </a:r>
          <a:endParaRPr lang="en-US"/>
        </a:p>
      </dgm:t>
    </dgm:pt>
    <dgm:pt modelId="{83559935-7E21-48EC-806F-FFE88F52756F}" type="parTrans" cxnId="{06F767F6-E8A8-4EE4-98DF-1525073C1722}">
      <dgm:prSet/>
      <dgm:spPr/>
      <dgm:t>
        <a:bodyPr/>
        <a:lstStyle/>
        <a:p>
          <a:endParaRPr lang="en-US"/>
        </a:p>
      </dgm:t>
    </dgm:pt>
    <dgm:pt modelId="{79F2EAE3-0C22-4681-B78C-336B3A3874A1}" type="sibTrans" cxnId="{06F767F6-E8A8-4EE4-98DF-1525073C1722}">
      <dgm:prSet/>
      <dgm:spPr/>
      <dgm:t>
        <a:bodyPr/>
        <a:lstStyle/>
        <a:p>
          <a:endParaRPr lang="en-US"/>
        </a:p>
      </dgm:t>
    </dgm:pt>
    <dgm:pt modelId="{93597651-F200-4DEF-8D9F-5BEA9FD404CC}">
      <dgm:prSet/>
      <dgm:spPr/>
      <dgm:t>
        <a:bodyPr/>
        <a:lstStyle/>
        <a:p>
          <a:r>
            <a:rPr lang="en-GB" b="1"/>
            <a:t>Why (and when) you should use Kubernetes?</a:t>
          </a:r>
          <a:endParaRPr lang="en-US"/>
        </a:p>
      </dgm:t>
    </dgm:pt>
    <dgm:pt modelId="{7C45C907-F703-4D0B-AB76-F6B3563A8673}" type="parTrans" cxnId="{B00CBA78-34B8-4791-94F8-222942610826}">
      <dgm:prSet/>
      <dgm:spPr/>
      <dgm:t>
        <a:bodyPr/>
        <a:lstStyle/>
        <a:p>
          <a:endParaRPr lang="en-US"/>
        </a:p>
      </dgm:t>
    </dgm:pt>
    <dgm:pt modelId="{FCCAF7E8-7D71-4C62-A636-7E27505C2739}" type="sibTrans" cxnId="{B00CBA78-34B8-4791-94F8-222942610826}">
      <dgm:prSet/>
      <dgm:spPr/>
      <dgm:t>
        <a:bodyPr/>
        <a:lstStyle/>
        <a:p>
          <a:endParaRPr lang="en-US"/>
        </a:p>
      </dgm:t>
    </dgm:pt>
    <dgm:pt modelId="{322E6CEA-FCF2-4A04-804A-D19027C6D4A3}">
      <dgm:prSet/>
      <dgm:spPr/>
      <dgm:t>
        <a:bodyPr/>
        <a:lstStyle/>
        <a:p>
          <a:r>
            <a:rPr lang="en-GB" b="1"/>
            <a:t>Kubernetes Components</a:t>
          </a:r>
          <a:endParaRPr lang="en-US"/>
        </a:p>
      </dgm:t>
    </dgm:pt>
    <dgm:pt modelId="{CD960FC3-55FE-449C-81A7-1EE7B5D3241C}" type="parTrans" cxnId="{5B26A79B-029C-4F1F-86E7-755344BB8FF2}">
      <dgm:prSet/>
      <dgm:spPr/>
      <dgm:t>
        <a:bodyPr/>
        <a:lstStyle/>
        <a:p>
          <a:endParaRPr lang="en-US"/>
        </a:p>
      </dgm:t>
    </dgm:pt>
    <dgm:pt modelId="{16ADC068-B4FF-42E9-86EE-215A73A13E1E}" type="sibTrans" cxnId="{5B26A79B-029C-4F1F-86E7-755344BB8FF2}">
      <dgm:prSet/>
      <dgm:spPr/>
      <dgm:t>
        <a:bodyPr/>
        <a:lstStyle/>
        <a:p>
          <a:endParaRPr lang="en-US"/>
        </a:p>
      </dgm:t>
    </dgm:pt>
    <dgm:pt modelId="{CEFE0896-2DB9-4DC4-9C72-E6FCFAE27757}">
      <dgm:prSet/>
      <dgm:spPr/>
      <dgm:t>
        <a:bodyPr/>
        <a:lstStyle/>
        <a:p>
          <a:r>
            <a:rPr lang="en-GB" b="1"/>
            <a:t>How to Install Kubernetes on Mac OS</a:t>
          </a:r>
          <a:endParaRPr lang="en-US"/>
        </a:p>
      </dgm:t>
    </dgm:pt>
    <dgm:pt modelId="{2BC0D253-F278-458F-8EEC-C36920D6866F}" type="parTrans" cxnId="{B250ED61-633F-4460-B350-D6121E220B84}">
      <dgm:prSet/>
      <dgm:spPr/>
      <dgm:t>
        <a:bodyPr/>
        <a:lstStyle/>
        <a:p>
          <a:endParaRPr lang="en-US"/>
        </a:p>
      </dgm:t>
    </dgm:pt>
    <dgm:pt modelId="{8F435FB4-7602-47C4-8261-3F5E786F8D55}" type="sibTrans" cxnId="{B250ED61-633F-4460-B350-D6121E220B84}">
      <dgm:prSet/>
      <dgm:spPr/>
      <dgm:t>
        <a:bodyPr/>
        <a:lstStyle/>
        <a:p>
          <a:endParaRPr lang="en-US"/>
        </a:p>
      </dgm:t>
    </dgm:pt>
    <dgm:pt modelId="{50A02ED2-4DBB-4B7F-AD19-5CAE79CA6F79}">
      <dgm:prSet/>
      <dgm:spPr/>
      <dgm:t>
        <a:bodyPr/>
        <a:lstStyle/>
        <a:p>
          <a:r>
            <a:rPr lang="en-GB" b="1"/>
            <a:t>Minikube</a:t>
          </a:r>
          <a:endParaRPr lang="en-US"/>
        </a:p>
      </dgm:t>
    </dgm:pt>
    <dgm:pt modelId="{57B4549C-3A8E-450D-BD59-3DFF392AA4FC}" type="parTrans" cxnId="{CD4BFFF5-296E-4D1D-8C5F-0B4C5B3BF150}">
      <dgm:prSet/>
      <dgm:spPr/>
      <dgm:t>
        <a:bodyPr/>
        <a:lstStyle/>
        <a:p>
          <a:endParaRPr lang="en-US"/>
        </a:p>
      </dgm:t>
    </dgm:pt>
    <dgm:pt modelId="{D5A259E5-0142-4607-BFF4-3566863D9DE7}" type="sibTrans" cxnId="{CD4BFFF5-296E-4D1D-8C5F-0B4C5B3BF150}">
      <dgm:prSet/>
      <dgm:spPr/>
      <dgm:t>
        <a:bodyPr/>
        <a:lstStyle/>
        <a:p>
          <a:endParaRPr lang="en-US"/>
        </a:p>
      </dgm:t>
    </dgm:pt>
    <dgm:pt modelId="{33D74FCE-BE6B-45E7-8366-7DB4260C33EA}">
      <dgm:prSet/>
      <dgm:spPr/>
      <dgm:t>
        <a:bodyPr/>
        <a:lstStyle/>
        <a:p>
          <a:r>
            <a:rPr lang="en-GB" b="1"/>
            <a:t>Kubectl</a:t>
          </a:r>
          <a:endParaRPr lang="en-US"/>
        </a:p>
      </dgm:t>
    </dgm:pt>
    <dgm:pt modelId="{9B64D050-4F8D-4045-A8C1-929CA98D39A0}" type="parTrans" cxnId="{9321E9C0-F49B-4B55-9D9F-56A52909D1F5}">
      <dgm:prSet/>
      <dgm:spPr/>
      <dgm:t>
        <a:bodyPr/>
        <a:lstStyle/>
        <a:p>
          <a:endParaRPr lang="en-US"/>
        </a:p>
      </dgm:t>
    </dgm:pt>
    <dgm:pt modelId="{722435A7-5EC8-40B0-9854-E95864FB4C5C}" type="sibTrans" cxnId="{9321E9C0-F49B-4B55-9D9F-56A52909D1F5}">
      <dgm:prSet/>
      <dgm:spPr/>
      <dgm:t>
        <a:bodyPr/>
        <a:lstStyle/>
        <a:p>
          <a:endParaRPr lang="en-US"/>
        </a:p>
      </dgm:t>
    </dgm:pt>
    <dgm:pt modelId="{F645B5C0-4F15-43F3-B004-87BBCD63C256}">
      <dgm:prSet/>
      <dgm:spPr/>
      <dgm:t>
        <a:bodyPr/>
        <a:lstStyle/>
        <a:p>
          <a:r>
            <a:rPr lang="en-GB" b="1"/>
            <a:t>Most common kubectl commands</a:t>
          </a:r>
          <a:endParaRPr lang="en-US"/>
        </a:p>
      </dgm:t>
    </dgm:pt>
    <dgm:pt modelId="{95904482-5B27-4579-BEC2-DCD461FA0545}" type="parTrans" cxnId="{39A56342-57FB-453F-AD32-657C25159C14}">
      <dgm:prSet/>
      <dgm:spPr/>
      <dgm:t>
        <a:bodyPr/>
        <a:lstStyle/>
        <a:p>
          <a:endParaRPr lang="en-US"/>
        </a:p>
      </dgm:t>
    </dgm:pt>
    <dgm:pt modelId="{1A5E406D-843B-43CC-982E-C02852F5342C}" type="sibTrans" cxnId="{39A56342-57FB-453F-AD32-657C25159C14}">
      <dgm:prSet/>
      <dgm:spPr/>
      <dgm:t>
        <a:bodyPr/>
        <a:lstStyle/>
        <a:p>
          <a:endParaRPr lang="en-US"/>
        </a:p>
      </dgm:t>
    </dgm:pt>
    <dgm:pt modelId="{79E8488E-49B6-4865-B63C-C991E4CB4284}">
      <dgm:prSet/>
      <dgm:spPr/>
      <dgm:t>
        <a:bodyPr/>
        <a:lstStyle/>
        <a:p>
          <a:r>
            <a:rPr lang="en-GB" b="1" dirty="0"/>
            <a:t>Example( Deploy Spring Boot project) </a:t>
          </a:r>
          <a:endParaRPr lang="en-US" dirty="0"/>
        </a:p>
      </dgm:t>
    </dgm:pt>
    <dgm:pt modelId="{6C933EB9-9DE9-4369-9B43-82EE539D7A37}" type="parTrans" cxnId="{0670FCF6-D4D1-4A8C-8BE2-3DE606E9A51F}">
      <dgm:prSet/>
      <dgm:spPr/>
      <dgm:t>
        <a:bodyPr/>
        <a:lstStyle/>
        <a:p>
          <a:endParaRPr lang="en-US"/>
        </a:p>
      </dgm:t>
    </dgm:pt>
    <dgm:pt modelId="{71C8D2D4-D4B3-4F55-8A4D-96D57AD2FA64}" type="sibTrans" cxnId="{0670FCF6-D4D1-4A8C-8BE2-3DE606E9A51F}">
      <dgm:prSet/>
      <dgm:spPr/>
      <dgm:t>
        <a:bodyPr/>
        <a:lstStyle/>
        <a:p>
          <a:endParaRPr lang="en-US"/>
        </a:p>
      </dgm:t>
    </dgm:pt>
    <dgm:pt modelId="{34441B20-54CA-174D-915B-1BFEB756E200}" type="pres">
      <dgm:prSet presAssocID="{F53ACEAC-8A25-498C-B961-E87493456661}" presName="Name0" presStyleCnt="0">
        <dgm:presLayoutVars>
          <dgm:dir/>
          <dgm:resizeHandles val="exact"/>
        </dgm:presLayoutVars>
      </dgm:prSet>
      <dgm:spPr/>
    </dgm:pt>
    <dgm:pt modelId="{80628C63-F0D0-864C-BB0D-9114AF9DE5AF}" type="pres">
      <dgm:prSet presAssocID="{55BE9001-57B1-48F1-9E35-576334EC7B1A}" presName="node" presStyleLbl="node1" presStyleIdx="0" presStyleCnt="8">
        <dgm:presLayoutVars>
          <dgm:bulletEnabled val="1"/>
        </dgm:presLayoutVars>
      </dgm:prSet>
      <dgm:spPr/>
    </dgm:pt>
    <dgm:pt modelId="{86221F26-1568-474C-8B15-83EE09FD9B4E}" type="pres">
      <dgm:prSet presAssocID="{79F2EAE3-0C22-4681-B78C-336B3A3874A1}" presName="sibTrans" presStyleLbl="sibTrans1D1" presStyleIdx="0" presStyleCnt="7"/>
      <dgm:spPr/>
    </dgm:pt>
    <dgm:pt modelId="{2965C702-3B8B-A54A-96DF-6307E67AE75A}" type="pres">
      <dgm:prSet presAssocID="{79F2EAE3-0C22-4681-B78C-336B3A3874A1}" presName="connectorText" presStyleLbl="sibTrans1D1" presStyleIdx="0" presStyleCnt="7"/>
      <dgm:spPr/>
    </dgm:pt>
    <dgm:pt modelId="{384D8333-3309-E549-9A87-8FC950D1A9BD}" type="pres">
      <dgm:prSet presAssocID="{93597651-F200-4DEF-8D9F-5BEA9FD404CC}" presName="node" presStyleLbl="node1" presStyleIdx="1" presStyleCnt="8">
        <dgm:presLayoutVars>
          <dgm:bulletEnabled val="1"/>
        </dgm:presLayoutVars>
      </dgm:prSet>
      <dgm:spPr/>
    </dgm:pt>
    <dgm:pt modelId="{CE60AA17-15B0-8947-A523-923E2AC9E092}" type="pres">
      <dgm:prSet presAssocID="{FCCAF7E8-7D71-4C62-A636-7E27505C2739}" presName="sibTrans" presStyleLbl="sibTrans1D1" presStyleIdx="1" presStyleCnt="7"/>
      <dgm:spPr/>
    </dgm:pt>
    <dgm:pt modelId="{F73CEB4D-B62D-B543-8D7A-1E9DFB827C1A}" type="pres">
      <dgm:prSet presAssocID="{FCCAF7E8-7D71-4C62-A636-7E27505C2739}" presName="connectorText" presStyleLbl="sibTrans1D1" presStyleIdx="1" presStyleCnt="7"/>
      <dgm:spPr/>
    </dgm:pt>
    <dgm:pt modelId="{32ED5B6D-9974-A743-98C2-4F40A04474AB}" type="pres">
      <dgm:prSet presAssocID="{322E6CEA-FCF2-4A04-804A-D19027C6D4A3}" presName="node" presStyleLbl="node1" presStyleIdx="2" presStyleCnt="8">
        <dgm:presLayoutVars>
          <dgm:bulletEnabled val="1"/>
        </dgm:presLayoutVars>
      </dgm:prSet>
      <dgm:spPr/>
    </dgm:pt>
    <dgm:pt modelId="{3A9F09B9-8FDE-5444-8E63-E0EAEA0A40AC}" type="pres">
      <dgm:prSet presAssocID="{16ADC068-B4FF-42E9-86EE-215A73A13E1E}" presName="sibTrans" presStyleLbl="sibTrans1D1" presStyleIdx="2" presStyleCnt="7"/>
      <dgm:spPr/>
    </dgm:pt>
    <dgm:pt modelId="{074421DF-9287-8241-8152-84FCB76BA9DA}" type="pres">
      <dgm:prSet presAssocID="{16ADC068-B4FF-42E9-86EE-215A73A13E1E}" presName="connectorText" presStyleLbl="sibTrans1D1" presStyleIdx="2" presStyleCnt="7"/>
      <dgm:spPr/>
    </dgm:pt>
    <dgm:pt modelId="{6689B28F-1BC8-DA41-9A16-466F2B133184}" type="pres">
      <dgm:prSet presAssocID="{CEFE0896-2DB9-4DC4-9C72-E6FCFAE27757}" presName="node" presStyleLbl="node1" presStyleIdx="3" presStyleCnt="8">
        <dgm:presLayoutVars>
          <dgm:bulletEnabled val="1"/>
        </dgm:presLayoutVars>
      </dgm:prSet>
      <dgm:spPr/>
    </dgm:pt>
    <dgm:pt modelId="{4504C7CC-0084-E947-B99C-612ABAA47FB3}" type="pres">
      <dgm:prSet presAssocID="{8F435FB4-7602-47C4-8261-3F5E786F8D55}" presName="sibTrans" presStyleLbl="sibTrans1D1" presStyleIdx="3" presStyleCnt="7"/>
      <dgm:spPr/>
    </dgm:pt>
    <dgm:pt modelId="{8E430821-6776-8949-B60B-499BF7757149}" type="pres">
      <dgm:prSet presAssocID="{8F435FB4-7602-47C4-8261-3F5E786F8D55}" presName="connectorText" presStyleLbl="sibTrans1D1" presStyleIdx="3" presStyleCnt="7"/>
      <dgm:spPr/>
    </dgm:pt>
    <dgm:pt modelId="{43E16BF4-8431-9048-817A-0A323931DC19}" type="pres">
      <dgm:prSet presAssocID="{50A02ED2-4DBB-4B7F-AD19-5CAE79CA6F79}" presName="node" presStyleLbl="node1" presStyleIdx="4" presStyleCnt="8">
        <dgm:presLayoutVars>
          <dgm:bulletEnabled val="1"/>
        </dgm:presLayoutVars>
      </dgm:prSet>
      <dgm:spPr/>
    </dgm:pt>
    <dgm:pt modelId="{B15A8841-E7D9-F246-B85C-9BC3C23A2F43}" type="pres">
      <dgm:prSet presAssocID="{D5A259E5-0142-4607-BFF4-3566863D9DE7}" presName="sibTrans" presStyleLbl="sibTrans1D1" presStyleIdx="4" presStyleCnt="7"/>
      <dgm:spPr/>
    </dgm:pt>
    <dgm:pt modelId="{103200D1-0A4D-484A-A249-4C7C04A65084}" type="pres">
      <dgm:prSet presAssocID="{D5A259E5-0142-4607-BFF4-3566863D9DE7}" presName="connectorText" presStyleLbl="sibTrans1D1" presStyleIdx="4" presStyleCnt="7"/>
      <dgm:spPr/>
    </dgm:pt>
    <dgm:pt modelId="{80283E7A-43B2-6140-B5EE-D9BFA779F821}" type="pres">
      <dgm:prSet presAssocID="{33D74FCE-BE6B-45E7-8366-7DB4260C33EA}" presName="node" presStyleLbl="node1" presStyleIdx="5" presStyleCnt="8">
        <dgm:presLayoutVars>
          <dgm:bulletEnabled val="1"/>
        </dgm:presLayoutVars>
      </dgm:prSet>
      <dgm:spPr/>
    </dgm:pt>
    <dgm:pt modelId="{CD275697-23E0-F646-ACE5-97ED0D7516E5}" type="pres">
      <dgm:prSet presAssocID="{722435A7-5EC8-40B0-9854-E95864FB4C5C}" presName="sibTrans" presStyleLbl="sibTrans1D1" presStyleIdx="5" presStyleCnt="7"/>
      <dgm:spPr/>
    </dgm:pt>
    <dgm:pt modelId="{51850A60-38DD-F141-BE9B-169A1DB5740E}" type="pres">
      <dgm:prSet presAssocID="{722435A7-5EC8-40B0-9854-E95864FB4C5C}" presName="connectorText" presStyleLbl="sibTrans1D1" presStyleIdx="5" presStyleCnt="7"/>
      <dgm:spPr/>
    </dgm:pt>
    <dgm:pt modelId="{B10CE7D0-902E-4E47-89B7-8656FC6C3204}" type="pres">
      <dgm:prSet presAssocID="{F645B5C0-4F15-43F3-B004-87BBCD63C256}" presName="node" presStyleLbl="node1" presStyleIdx="6" presStyleCnt="8">
        <dgm:presLayoutVars>
          <dgm:bulletEnabled val="1"/>
        </dgm:presLayoutVars>
      </dgm:prSet>
      <dgm:spPr/>
    </dgm:pt>
    <dgm:pt modelId="{F62510D1-B311-B04F-879B-00EFB9D2247E}" type="pres">
      <dgm:prSet presAssocID="{1A5E406D-843B-43CC-982E-C02852F5342C}" presName="sibTrans" presStyleLbl="sibTrans1D1" presStyleIdx="6" presStyleCnt="7"/>
      <dgm:spPr/>
    </dgm:pt>
    <dgm:pt modelId="{89B07755-4EE8-8840-848B-8FD956F1D726}" type="pres">
      <dgm:prSet presAssocID="{1A5E406D-843B-43CC-982E-C02852F5342C}" presName="connectorText" presStyleLbl="sibTrans1D1" presStyleIdx="6" presStyleCnt="7"/>
      <dgm:spPr/>
    </dgm:pt>
    <dgm:pt modelId="{F6590983-4944-BF4B-9103-F06502AFAA44}" type="pres">
      <dgm:prSet presAssocID="{79E8488E-49B6-4865-B63C-C991E4CB4284}" presName="node" presStyleLbl="node1" presStyleIdx="7" presStyleCnt="8">
        <dgm:presLayoutVars>
          <dgm:bulletEnabled val="1"/>
        </dgm:presLayoutVars>
      </dgm:prSet>
      <dgm:spPr/>
    </dgm:pt>
  </dgm:ptLst>
  <dgm:cxnLst>
    <dgm:cxn modelId="{F6655200-D694-7045-AAAC-1B862511F36B}" type="presOf" srcId="{8F435FB4-7602-47C4-8261-3F5E786F8D55}" destId="{4504C7CC-0084-E947-B99C-612ABAA47FB3}" srcOrd="0" destOrd="0" presId="urn:microsoft.com/office/officeart/2016/7/layout/RepeatingBendingProcessNew"/>
    <dgm:cxn modelId="{66585B0B-86A7-2E43-9C50-728987C79D6B}" type="presOf" srcId="{79E8488E-49B6-4865-B63C-C991E4CB4284}" destId="{F6590983-4944-BF4B-9103-F06502AFAA44}" srcOrd="0" destOrd="0" presId="urn:microsoft.com/office/officeart/2016/7/layout/RepeatingBendingProcessNew"/>
    <dgm:cxn modelId="{A1418313-B689-104B-818D-5794B468B036}" type="presOf" srcId="{1A5E406D-843B-43CC-982E-C02852F5342C}" destId="{F62510D1-B311-B04F-879B-00EFB9D2247E}" srcOrd="0" destOrd="0" presId="urn:microsoft.com/office/officeart/2016/7/layout/RepeatingBendingProcessNew"/>
    <dgm:cxn modelId="{27830D16-4115-F24E-AEE8-DBCA756C91F3}" type="presOf" srcId="{FCCAF7E8-7D71-4C62-A636-7E27505C2739}" destId="{CE60AA17-15B0-8947-A523-923E2AC9E092}" srcOrd="0" destOrd="0" presId="urn:microsoft.com/office/officeart/2016/7/layout/RepeatingBendingProcessNew"/>
    <dgm:cxn modelId="{CAFD541C-7AFD-4544-919A-7F9B75E1F2EC}" type="presOf" srcId="{33D74FCE-BE6B-45E7-8366-7DB4260C33EA}" destId="{80283E7A-43B2-6140-B5EE-D9BFA779F821}" srcOrd="0" destOrd="0" presId="urn:microsoft.com/office/officeart/2016/7/layout/RepeatingBendingProcessNew"/>
    <dgm:cxn modelId="{CC0FC42E-4876-F34F-A8E9-167776321378}" type="presOf" srcId="{1A5E406D-843B-43CC-982E-C02852F5342C}" destId="{89B07755-4EE8-8840-848B-8FD956F1D726}" srcOrd="1" destOrd="0" presId="urn:microsoft.com/office/officeart/2016/7/layout/RepeatingBendingProcessNew"/>
    <dgm:cxn modelId="{55FA8941-7841-3D47-87A5-F60E6536BBAD}" type="presOf" srcId="{FCCAF7E8-7D71-4C62-A636-7E27505C2739}" destId="{F73CEB4D-B62D-B543-8D7A-1E9DFB827C1A}" srcOrd="1" destOrd="0" presId="urn:microsoft.com/office/officeart/2016/7/layout/RepeatingBendingProcessNew"/>
    <dgm:cxn modelId="{555BDB41-D7EA-3F4C-A6FC-495BF99A366F}" type="presOf" srcId="{D5A259E5-0142-4607-BFF4-3566863D9DE7}" destId="{103200D1-0A4D-484A-A249-4C7C04A65084}" srcOrd="1" destOrd="0" presId="urn:microsoft.com/office/officeart/2016/7/layout/RepeatingBendingProcessNew"/>
    <dgm:cxn modelId="{39A56342-57FB-453F-AD32-657C25159C14}" srcId="{F53ACEAC-8A25-498C-B961-E87493456661}" destId="{F645B5C0-4F15-43F3-B004-87BBCD63C256}" srcOrd="6" destOrd="0" parTransId="{95904482-5B27-4579-BEC2-DCD461FA0545}" sibTransId="{1A5E406D-843B-43CC-982E-C02852F5342C}"/>
    <dgm:cxn modelId="{90A98147-9CE6-E841-8180-805EDE1B75A8}" type="presOf" srcId="{722435A7-5EC8-40B0-9854-E95864FB4C5C}" destId="{CD275697-23E0-F646-ACE5-97ED0D7516E5}" srcOrd="0" destOrd="0" presId="urn:microsoft.com/office/officeart/2016/7/layout/RepeatingBendingProcessNew"/>
    <dgm:cxn modelId="{8183E15B-9F09-504A-962C-1B3AC288AA97}" type="presOf" srcId="{79F2EAE3-0C22-4681-B78C-336B3A3874A1}" destId="{86221F26-1568-474C-8B15-83EE09FD9B4E}" srcOrd="0" destOrd="0" presId="urn:microsoft.com/office/officeart/2016/7/layout/RepeatingBendingProcessNew"/>
    <dgm:cxn modelId="{C7DB3660-C128-BD4A-A330-D55E0948CE1B}" type="presOf" srcId="{8F435FB4-7602-47C4-8261-3F5E786F8D55}" destId="{8E430821-6776-8949-B60B-499BF7757149}" srcOrd="1" destOrd="0" presId="urn:microsoft.com/office/officeart/2016/7/layout/RepeatingBendingProcessNew"/>
    <dgm:cxn modelId="{B250ED61-633F-4460-B350-D6121E220B84}" srcId="{F53ACEAC-8A25-498C-B961-E87493456661}" destId="{CEFE0896-2DB9-4DC4-9C72-E6FCFAE27757}" srcOrd="3" destOrd="0" parTransId="{2BC0D253-F278-458F-8EEC-C36920D6866F}" sibTransId="{8F435FB4-7602-47C4-8261-3F5E786F8D55}"/>
    <dgm:cxn modelId="{7238FD70-11D9-FC4C-B826-B3B148998092}" type="presOf" srcId="{CEFE0896-2DB9-4DC4-9C72-E6FCFAE27757}" destId="{6689B28F-1BC8-DA41-9A16-466F2B133184}" srcOrd="0" destOrd="0" presId="urn:microsoft.com/office/officeart/2016/7/layout/RepeatingBendingProcessNew"/>
    <dgm:cxn modelId="{472DBB76-E783-DA48-B7B3-D8232DD42220}" type="presOf" srcId="{16ADC068-B4FF-42E9-86EE-215A73A13E1E}" destId="{074421DF-9287-8241-8152-84FCB76BA9DA}" srcOrd="1" destOrd="0" presId="urn:microsoft.com/office/officeart/2016/7/layout/RepeatingBendingProcessNew"/>
    <dgm:cxn modelId="{B00CBA78-34B8-4791-94F8-222942610826}" srcId="{F53ACEAC-8A25-498C-B961-E87493456661}" destId="{93597651-F200-4DEF-8D9F-5BEA9FD404CC}" srcOrd="1" destOrd="0" parTransId="{7C45C907-F703-4D0B-AB76-F6B3563A8673}" sibTransId="{FCCAF7E8-7D71-4C62-A636-7E27505C2739}"/>
    <dgm:cxn modelId="{3E210F87-6B80-B847-8333-5063274B0269}" type="presOf" srcId="{50A02ED2-4DBB-4B7F-AD19-5CAE79CA6F79}" destId="{43E16BF4-8431-9048-817A-0A323931DC19}" srcOrd="0" destOrd="0" presId="urn:microsoft.com/office/officeart/2016/7/layout/RepeatingBendingProcessNew"/>
    <dgm:cxn modelId="{0F132289-C287-9B47-9FA2-8DE6F23CB601}" type="presOf" srcId="{322E6CEA-FCF2-4A04-804A-D19027C6D4A3}" destId="{32ED5B6D-9974-A743-98C2-4F40A04474AB}" srcOrd="0" destOrd="0" presId="urn:microsoft.com/office/officeart/2016/7/layout/RepeatingBendingProcessNew"/>
    <dgm:cxn modelId="{5B26A79B-029C-4F1F-86E7-755344BB8FF2}" srcId="{F53ACEAC-8A25-498C-B961-E87493456661}" destId="{322E6CEA-FCF2-4A04-804A-D19027C6D4A3}" srcOrd="2" destOrd="0" parTransId="{CD960FC3-55FE-449C-81A7-1EE7B5D3241C}" sibTransId="{16ADC068-B4FF-42E9-86EE-215A73A13E1E}"/>
    <dgm:cxn modelId="{3795EC9E-810B-EF48-B775-1F1D2979B8F9}" type="presOf" srcId="{79F2EAE3-0C22-4681-B78C-336B3A3874A1}" destId="{2965C702-3B8B-A54A-96DF-6307E67AE75A}" srcOrd="1" destOrd="0" presId="urn:microsoft.com/office/officeart/2016/7/layout/RepeatingBendingProcessNew"/>
    <dgm:cxn modelId="{8428E9B9-E8A9-914D-B400-B29033315A62}" type="presOf" srcId="{722435A7-5EC8-40B0-9854-E95864FB4C5C}" destId="{51850A60-38DD-F141-BE9B-169A1DB5740E}" srcOrd="1" destOrd="0" presId="urn:microsoft.com/office/officeart/2016/7/layout/RepeatingBendingProcessNew"/>
    <dgm:cxn modelId="{9321E9C0-F49B-4B55-9D9F-56A52909D1F5}" srcId="{F53ACEAC-8A25-498C-B961-E87493456661}" destId="{33D74FCE-BE6B-45E7-8366-7DB4260C33EA}" srcOrd="5" destOrd="0" parTransId="{9B64D050-4F8D-4045-A8C1-929CA98D39A0}" sibTransId="{722435A7-5EC8-40B0-9854-E95864FB4C5C}"/>
    <dgm:cxn modelId="{9C8F13C3-FD1D-7442-8336-9B3CE3902336}" type="presOf" srcId="{55BE9001-57B1-48F1-9E35-576334EC7B1A}" destId="{80628C63-F0D0-864C-BB0D-9114AF9DE5AF}" srcOrd="0" destOrd="0" presId="urn:microsoft.com/office/officeart/2016/7/layout/RepeatingBendingProcessNew"/>
    <dgm:cxn modelId="{7885AFCF-CE3F-874F-9991-4B3D9B33CA99}" type="presOf" srcId="{D5A259E5-0142-4607-BFF4-3566863D9DE7}" destId="{B15A8841-E7D9-F246-B85C-9BC3C23A2F43}" srcOrd="0" destOrd="0" presId="urn:microsoft.com/office/officeart/2016/7/layout/RepeatingBendingProcessNew"/>
    <dgm:cxn modelId="{6184BEE1-0F42-E94A-93D5-BB203B27E38B}" type="presOf" srcId="{F645B5C0-4F15-43F3-B004-87BBCD63C256}" destId="{B10CE7D0-902E-4E47-89B7-8656FC6C3204}" srcOrd="0" destOrd="0" presId="urn:microsoft.com/office/officeart/2016/7/layout/RepeatingBendingProcessNew"/>
    <dgm:cxn modelId="{E38296EE-4AFD-624A-A309-3A99191806F5}" type="presOf" srcId="{F53ACEAC-8A25-498C-B961-E87493456661}" destId="{34441B20-54CA-174D-915B-1BFEB756E200}" srcOrd="0" destOrd="0" presId="urn:microsoft.com/office/officeart/2016/7/layout/RepeatingBendingProcessNew"/>
    <dgm:cxn modelId="{CD4BFFF5-296E-4D1D-8C5F-0B4C5B3BF150}" srcId="{F53ACEAC-8A25-498C-B961-E87493456661}" destId="{50A02ED2-4DBB-4B7F-AD19-5CAE79CA6F79}" srcOrd="4" destOrd="0" parTransId="{57B4549C-3A8E-450D-BD59-3DFF392AA4FC}" sibTransId="{D5A259E5-0142-4607-BFF4-3566863D9DE7}"/>
    <dgm:cxn modelId="{06F767F6-E8A8-4EE4-98DF-1525073C1722}" srcId="{F53ACEAC-8A25-498C-B961-E87493456661}" destId="{55BE9001-57B1-48F1-9E35-576334EC7B1A}" srcOrd="0" destOrd="0" parTransId="{83559935-7E21-48EC-806F-FFE88F52756F}" sibTransId="{79F2EAE3-0C22-4681-B78C-336B3A3874A1}"/>
    <dgm:cxn modelId="{0670FCF6-D4D1-4A8C-8BE2-3DE606E9A51F}" srcId="{F53ACEAC-8A25-498C-B961-E87493456661}" destId="{79E8488E-49B6-4865-B63C-C991E4CB4284}" srcOrd="7" destOrd="0" parTransId="{6C933EB9-9DE9-4369-9B43-82EE539D7A37}" sibTransId="{71C8D2D4-D4B3-4F55-8A4D-96D57AD2FA64}"/>
    <dgm:cxn modelId="{C4DBBEFA-0F1B-7E4E-9246-8274B3E4D540}" type="presOf" srcId="{16ADC068-B4FF-42E9-86EE-215A73A13E1E}" destId="{3A9F09B9-8FDE-5444-8E63-E0EAEA0A40AC}" srcOrd="0" destOrd="0" presId="urn:microsoft.com/office/officeart/2016/7/layout/RepeatingBendingProcessNew"/>
    <dgm:cxn modelId="{E0C792FD-3B8F-F74F-9525-02884E8DE3D2}" type="presOf" srcId="{93597651-F200-4DEF-8D9F-5BEA9FD404CC}" destId="{384D8333-3309-E549-9A87-8FC950D1A9BD}" srcOrd="0" destOrd="0" presId="urn:microsoft.com/office/officeart/2016/7/layout/RepeatingBendingProcessNew"/>
    <dgm:cxn modelId="{28FB24E8-AA97-5841-9595-1154C7387559}" type="presParOf" srcId="{34441B20-54CA-174D-915B-1BFEB756E200}" destId="{80628C63-F0D0-864C-BB0D-9114AF9DE5AF}" srcOrd="0" destOrd="0" presId="urn:microsoft.com/office/officeart/2016/7/layout/RepeatingBendingProcessNew"/>
    <dgm:cxn modelId="{A1A25405-C134-154B-9359-2A1C259E89AC}" type="presParOf" srcId="{34441B20-54CA-174D-915B-1BFEB756E200}" destId="{86221F26-1568-474C-8B15-83EE09FD9B4E}" srcOrd="1" destOrd="0" presId="urn:microsoft.com/office/officeart/2016/7/layout/RepeatingBendingProcessNew"/>
    <dgm:cxn modelId="{28726FE8-6019-9E49-B4E5-D09CF1D65508}" type="presParOf" srcId="{86221F26-1568-474C-8B15-83EE09FD9B4E}" destId="{2965C702-3B8B-A54A-96DF-6307E67AE75A}" srcOrd="0" destOrd="0" presId="urn:microsoft.com/office/officeart/2016/7/layout/RepeatingBendingProcessNew"/>
    <dgm:cxn modelId="{4B5ECFA3-3161-A147-B0DD-A3CF62EC98CB}" type="presParOf" srcId="{34441B20-54CA-174D-915B-1BFEB756E200}" destId="{384D8333-3309-E549-9A87-8FC950D1A9BD}" srcOrd="2" destOrd="0" presId="urn:microsoft.com/office/officeart/2016/7/layout/RepeatingBendingProcessNew"/>
    <dgm:cxn modelId="{0E01EEF0-D7C4-7A43-BA94-1936456A5D6A}" type="presParOf" srcId="{34441B20-54CA-174D-915B-1BFEB756E200}" destId="{CE60AA17-15B0-8947-A523-923E2AC9E092}" srcOrd="3" destOrd="0" presId="urn:microsoft.com/office/officeart/2016/7/layout/RepeatingBendingProcessNew"/>
    <dgm:cxn modelId="{0437623F-A110-0141-870B-D5B2EB36FFFB}" type="presParOf" srcId="{CE60AA17-15B0-8947-A523-923E2AC9E092}" destId="{F73CEB4D-B62D-B543-8D7A-1E9DFB827C1A}" srcOrd="0" destOrd="0" presId="urn:microsoft.com/office/officeart/2016/7/layout/RepeatingBendingProcessNew"/>
    <dgm:cxn modelId="{8CEC05EB-17E4-2940-9C63-B0934AD85685}" type="presParOf" srcId="{34441B20-54CA-174D-915B-1BFEB756E200}" destId="{32ED5B6D-9974-A743-98C2-4F40A04474AB}" srcOrd="4" destOrd="0" presId="urn:microsoft.com/office/officeart/2016/7/layout/RepeatingBendingProcessNew"/>
    <dgm:cxn modelId="{88779F03-102F-3A4B-9C80-656C8C4BEA53}" type="presParOf" srcId="{34441B20-54CA-174D-915B-1BFEB756E200}" destId="{3A9F09B9-8FDE-5444-8E63-E0EAEA0A40AC}" srcOrd="5" destOrd="0" presId="urn:microsoft.com/office/officeart/2016/7/layout/RepeatingBendingProcessNew"/>
    <dgm:cxn modelId="{D6182CF2-C96D-7440-B0D6-C963C28D363B}" type="presParOf" srcId="{3A9F09B9-8FDE-5444-8E63-E0EAEA0A40AC}" destId="{074421DF-9287-8241-8152-84FCB76BA9DA}" srcOrd="0" destOrd="0" presId="urn:microsoft.com/office/officeart/2016/7/layout/RepeatingBendingProcessNew"/>
    <dgm:cxn modelId="{DFDF8EB6-A1DA-4244-969A-58F7E023CA7C}" type="presParOf" srcId="{34441B20-54CA-174D-915B-1BFEB756E200}" destId="{6689B28F-1BC8-DA41-9A16-466F2B133184}" srcOrd="6" destOrd="0" presId="urn:microsoft.com/office/officeart/2016/7/layout/RepeatingBendingProcessNew"/>
    <dgm:cxn modelId="{5F719B14-6FE6-714E-9385-46C2A9F7BEB0}" type="presParOf" srcId="{34441B20-54CA-174D-915B-1BFEB756E200}" destId="{4504C7CC-0084-E947-B99C-612ABAA47FB3}" srcOrd="7" destOrd="0" presId="urn:microsoft.com/office/officeart/2016/7/layout/RepeatingBendingProcessNew"/>
    <dgm:cxn modelId="{9007CD82-2FEB-0740-909B-528B57AD2CEC}" type="presParOf" srcId="{4504C7CC-0084-E947-B99C-612ABAA47FB3}" destId="{8E430821-6776-8949-B60B-499BF7757149}" srcOrd="0" destOrd="0" presId="urn:microsoft.com/office/officeart/2016/7/layout/RepeatingBendingProcessNew"/>
    <dgm:cxn modelId="{4DD922F1-4DD9-A445-B669-06C4DCD7AC9F}" type="presParOf" srcId="{34441B20-54CA-174D-915B-1BFEB756E200}" destId="{43E16BF4-8431-9048-817A-0A323931DC19}" srcOrd="8" destOrd="0" presId="urn:microsoft.com/office/officeart/2016/7/layout/RepeatingBendingProcessNew"/>
    <dgm:cxn modelId="{A9DAF008-2591-BD4F-84B0-6C15E58311AE}" type="presParOf" srcId="{34441B20-54CA-174D-915B-1BFEB756E200}" destId="{B15A8841-E7D9-F246-B85C-9BC3C23A2F43}" srcOrd="9" destOrd="0" presId="urn:microsoft.com/office/officeart/2016/7/layout/RepeatingBendingProcessNew"/>
    <dgm:cxn modelId="{CEA139E0-8BEA-0D48-A54F-0FE0C7C5F088}" type="presParOf" srcId="{B15A8841-E7D9-F246-B85C-9BC3C23A2F43}" destId="{103200D1-0A4D-484A-A249-4C7C04A65084}" srcOrd="0" destOrd="0" presId="urn:microsoft.com/office/officeart/2016/7/layout/RepeatingBendingProcessNew"/>
    <dgm:cxn modelId="{78FF1182-BEB1-3040-8335-72D41A212440}" type="presParOf" srcId="{34441B20-54CA-174D-915B-1BFEB756E200}" destId="{80283E7A-43B2-6140-B5EE-D9BFA779F821}" srcOrd="10" destOrd="0" presId="urn:microsoft.com/office/officeart/2016/7/layout/RepeatingBendingProcessNew"/>
    <dgm:cxn modelId="{35061FDC-2298-E048-9510-C2A8E06456E8}" type="presParOf" srcId="{34441B20-54CA-174D-915B-1BFEB756E200}" destId="{CD275697-23E0-F646-ACE5-97ED0D7516E5}" srcOrd="11" destOrd="0" presId="urn:microsoft.com/office/officeart/2016/7/layout/RepeatingBendingProcessNew"/>
    <dgm:cxn modelId="{4CF807B1-CFE9-C746-8408-B29B8464F582}" type="presParOf" srcId="{CD275697-23E0-F646-ACE5-97ED0D7516E5}" destId="{51850A60-38DD-F141-BE9B-169A1DB5740E}" srcOrd="0" destOrd="0" presId="urn:microsoft.com/office/officeart/2016/7/layout/RepeatingBendingProcessNew"/>
    <dgm:cxn modelId="{9067A222-C671-AE42-AB71-8B3FFE96708B}" type="presParOf" srcId="{34441B20-54CA-174D-915B-1BFEB756E200}" destId="{B10CE7D0-902E-4E47-89B7-8656FC6C3204}" srcOrd="12" destOrd="0" presId="urn:microsoft.com/office/officeart/2016/7/layout/RepeatingBendingProcessNew"/>
    <dgm:cxn modelId="{5BFCC200-46C1-0846-AE89-FE65693D81B3}" type="presParOf" srcId="{34441B20-54CA-174D-915B-1BFEB756E200}" destId="{F62510D1-B311-B04F-879B-00EFB9D2247E}" srcOrd="13" destOrd="0" presId="urn:microsoft.com/office/officeart/2016/7/layout/RepeatingBendingProcessNew"/>
    <dgm:cxn modelId="{89D03D7C-A637-674E-AD4E-CC6E58891519}" type="presParOf" srcId="{F62510D1-B311-B04F-879B-00EFB9D2247E}" destId="{89B07755-4EE8-8840-848B-8FD956F1D726}" srcOrd="0" destOrd="0" presId="urn:microsoft.com/office/officeart/2016/7/layout/RepeatingBendingProcessNew"/>
    <dgm:cxn modelId="{F055DF0B-2F03-E547-98A6-8536187DCBE7}" type="presParOf" srcId="{34441B20-54CA-174D-915B-1BFEB756E200}" destId="{F6590983-4944-BF4B-9103-F06502AFAA44}"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A44D39-6635-4069-98D9-BB1BC83389C0}"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DA8C1045-4E43-4585-A7CA-24CBEE338111}">
      <dgm:prSet/>
      <dgm:spPr/>
      <dgm:t>
        <a:bodyPr/>
        <a:lstStyle/>
        <a:p>
          <a:r>
            <a:rPr lang="en-GB" b="1"/>
            <a:t>Kubernetes (also known as k8s or "kube") is an </a:t>
          </a:r>
          <a:r>
            <a:rPr lang="en-GB" b="1">
              <a:hlinkClick xmlns:r="http://schemas.openxmlformats.org/officeDocument/2006/relationships" r:id="rId1"/>
            </a:rPr>
            <a:t>open source</a:t>
          </a:r>
          <a:r>
            <a:rPr lang="en-GB" b="1"/>
            <a:t> container orchestration platform that automates many of the manual processes involved in deploying, managing, and scaling containerized applications.</a:t>
          </a:r>
          <a:endParaRPr lang="en-US"/>
        </a:p>
      </dgm:t>
    </dgm:pt>
    <dgm:pt modelId="{F5AA00BB-7F60-426A-A5E1-109878C9B4A6}" type="parTrans" cxnId="{50E243E8-FF66-4EFE-A6A3-D6AE1D12B0EE}">
      <dgm:prSet/>
      <dgm:spPr/>
      <dgm:t>
        <a:bodyPr/>
        <a:lstStyle/>
        <a:p>
          <a:endParaRPr lang="en-US"/>
        </a:p>
      </dgm:t>
    </dgm:pt>
    <dgm:pt modelId="{BB6C5055-E7A3-4751-ACFD-E31F1C82F315}" type="sibTrans" cxnId="{50E243E8-FF66-4EFE-A6A3-D6AE1D12B0EE}">
      <dgm:prSet/>
      <dgm:spPr/>
      <dgm:t>
        <a:bodyPr/>
        <a:lstStyle/>
        <a:p>
          <a:endParaRPr lang="en-US"/>
        </a:p>
      </dgm:t>
    </dgm:pt>
    <dgm:pt modelId="{966DDD45-78A4-4C14-887D-622C438FE393}">
      <dgm:prSet/>
      <dgm:spPr/>
      <dgm:t>
        <a:bodyPr/>
        <a:lstStyle/>
        <a:p>
          <a:r>
            <a:rPr lang="en-GB" b="1"/>
            <a:t>Kubernetes Google tarafından GO dilinde geliştirilmiş acik kaynak kodlu mevcut konteyner haline getirilmiş uygulamalarınızı otomatik deploy etmek, sayılarını arttırıp azaltmak gibi işlemler ile birlikte yönetmenizi sağlayan bir Konteyner kümeleme (container cluster) aracıdır.</a:t>
          </a:r>
          <a:br>
            <a:rPr lang="en-GB" b="1"/>
          </a:br>
          <a:endParaRPr lang="en-US"/>
        </a:p>
      </dgm:t>
    </dgm:pt>
    <dgm:pt modelId="{AFA7E495-F74F-4DFC-9F75-150B2AD7FCCB}" type="parTrans" cxnId="{B39DCD5E-387A-4363-A013-6564C893779E}">
      <dgm:prSet/>
      <dgm:spPr/>
      <dgm:t>
        <a:bodyPr/>
        <a:lstStyle/>
        <a:p>
          <a:endParaRPr lang="en-US"/>
        </a:p>
      </dgm:t>
    </dgm:pt>
    <dgm:pt modelId="{FE7CBD7B-4D59-43AA-A180-D660145F7C8E}" type="sibTrans" cxnId="{B39DCD5E-387A-4363-A013-6564C893779E}">
      <dgm:prSet/>
      <dgm:spPr/>
      <dgm:t>
        <a:bodyPr/>
        <a:lstStyle/>
        <a:p>
          <a:endParaRPr lang="en-US"/>
        </a:p>
      </dgm:t>
    </dgm:pt>
    <dgm:pt modelId="{A364D9D2-351B-C943-865A-B24F9F1300C5}" type="pres">
      <dgm:prSet presAssocID="{5FA44D39-6635-4069-98D9-BB1BC83389C0}" presName="linear" presStyleCnt="0">
        <dgm:presLayoutVars>
          <dgm:animLvl val="lvl"/>
          <dgm:resizeHandles val="exact"/>
        </dgm:presLayoutVars>
      </dgm:prSet>
      <dgm:spPr/>
    </dgm:pt>
    <dgm:pt modelId="{B0BEAD23-B052-A24F-8189-41233A0FDB9B}" type="pres">
      <dgm:prSet presAssocID="{DA8C1045-4E43-4585-A7CA-24CBEE338111}" presName="parentText" presStyleLbl="node1" presStyleIdx="0" presStyleCnt="2">
        <dgm:presLayoutVars>
          <dgm:chMax val="0"/>
          <dgm:bulletEnabled val="1"/>
        </dgm:presLayoutVars>
      </dgm:prSet>
      <dgm:spPr/>
    </dgm:pt>
    <dgm:pt modelId="{C6DDC9B4-6238-0D40-8B94-F2B6DC59AEAE}" type="pres">
      <dgm:prSet presAssocID="{BB6C5055-E7A3-4751-ACFD-E31F1C82F315}" presName="spacer" presStyleCnt="0"/>
      <dgm:spPr/>
    </dgm:pt>
    <dgm:pt modelId="{02B33805-71ED-1B44-9B5E-720B1E50CADC}" type="pres">
      <dgm:prSet presAssocID="{966DDD45-78A4-4C14-887D-622C438FE393}" presName="parentText" presStyleLbl="node1" presStyleIdx="1" presStyleCnt="2">
        <dgm:presLayoutVars>
          <dgm:chMax val="0"/>
          <dgm:bulletEnabled val="1"/>
        </dgm:presLayoutVars>
      </dgm:prSet>
      <dgm:spPr/>
    </dgm:pt>
  </dgm:ptLst>
  <dgm:cxnLst>
    <dgm:cxn modelId="{8197E422-1E46-8547-AB17-4CB7E94EBCD3}" type="presOf" srcId="{5FA44D39-6635-4069-98D9-BB1BC83389C0}" destId="{A364D9D2-351B-C943-865A-B24F9F1300C5}" srcOrd="0" destOrd="0" presId="urn:microsoft.com/office/officeart/2005/8/layout/vList2"/>
    <dgm:cxn modelId="{B39DCD5E-387A-4363-A013-6564C893779E}" srcId="{5FA44D39-6635-4069-98D9-BB1BC83389C0}" destId="{966DDD45-78A4-4C14-887D-622C438FE393}" srcOrd="1" destOrd="0" parTransId="{AFA7E495-F74F-4DFC-9F75-150B2AD7FCCB}" sibTransId="{FE7CBD7B-4D59-43AA-A180-D660145F7C8E}"/>
    <dgm:cxn modelId="{971ED3B0-ADB0-3149-8B88-9D8E640519EC}" type="presOf" srcId="{DA8C1045-4E43-4585-A7CA-24CBEE338111}" destId="{B0BEAD23-B052-A24F-8189-41233A0FDB9B}" srcOrd="0" destOrd="0" presId="urn:microsoft.com/office/officeart/2005/8/layout/vList2"/>
    <dgm:cxn modelId="{50E243E8-FF66-4EFE-A6A3-D6AE1D12B0EE}" srcId="{5FA44D39-6635-4069-98D9-BB1BC83389C0}" destId="{DA8C1045-4E43-4585-A7CA-24CBEE338111}" srcOrd="0" destOrd="0" parTransId="{F5AA00BB-7F60-426A-A5E1-109878C9B4A6}" sibTransId="{BB6C5055-E7A3-4751-ACFD-E31F1C82F315}"/>
    <dgm:cxn modelId="{7A4C78FD-F01E-0B43-A853-5A585E3BB62E}" type="presOf" srcId="{966DDD45-78A4-4C14-887D-622C438FE393}" destId="{02B33805-71ED-1B44-9B5E-720B1E50CADC}" srcOrd="0" destOrd="0" presId="urn:microsoft.com/office/officeart/2005/8/layout/vList2"/>
    <dgm:cxn modelId="{8E7894A6-0927-1146-B4FE-14FAC02A61A0}" type="presParOf" srcId="{A364D9D2-351B-C943-865A-B24F9F1300C5}" destId="{B0BEAD23-B052-A24F-8189-41233A0FDB9B}" srcOrd="0" destOrd="0" presId="urn:microsoft.com/office/officeart/2005/8/layout/vList2"/>
    <dgm:cxn modelId="{FFCE38BC-1012-4B4B-880A-BD791024A51F}" type="presParOf" srcId="{A364D9D2-351B-C943-865A-B24F9F1300C5}" destId="{C6DDC9B4-6238-0D40-8B94-F2B6DC59AEAE}" srcOrd="1" destOrd="0" presId="urn:microsoft.com/office/officeart/2005/8/layout/vList2"/>
    <dgm:cxn modelId="{0277FE15-761C-1D44-9BFA-8296582FE9EA}" type="presParOf" srcId="{A364D9D2-351B-C943-865A-B24F9F1300C5}" destId="{02B33805-71ED-1B44-9B5E-720B1E50CADC}"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1D9B6F-91BD-45A5-A751-3F27CF9312D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C492BDA-7A80-4ACE-930C-16847A2AD4F5}">
      <dgm:prSet/>
      <dgm:spPr/>
      <dgm:t>
        <a:bodyPr/>
        <a:lstStyle/>
        <a:p>
          <a:r>
            <a:rPr lang="en-GB" b="1"/>
            <a:t>apiserver : </a:t>
          </a:r>
          <a:r>
            <a:rPr lang="en-GB"/>
            <a:t>İşlemler için gerekli istekleri kabul eder ve yönlendirir.</a:t>
          </a:r>
          <a:endParaRPr lang="en-US"/>
        </a:p>
      </dgm:t>
    </dgm:pt>
    <dgm:pt modelId="{5307B135-A6EC-44EC-9474-B47D957A7BFF}" type="parTrans" cxnId="{99EAD5FD-5BF7-4323-B9EF-7F8A90E67871}">
      <dgm:prSet/>
      <dgm:spPr/>
      <dgm:t>
        <a:bodyPr/>
        <a:lstStyle/>
        <a:p>
          <a:endParaRPr lang="en-US"/>
        </a:p>
      </dgm:t>
    </dgm:pt>
    <dgm:pt modelId="{A9D996B8-D26D-4F1C-A48C-69E6DDCECA5D}" type="sibTrans" cxnId="{99EAD5FD-5BF7-4323-B9EF-7F8A90E67871}">
      <dgm:prSet/>
      <dgm:spPr/>
      <dgm:t>
        <a:bodyPr/>
        <a:lstStyle/>
        <a:p>
          <a:endParaRPr lang="en-US"/>
        </a:p>
      </dgm:t>
    </dgm:pt>
    <dgm:pt modelId="{841B2C7C-C496-4A08-92F8-8DE5B2AA13C7}">
      <dgm:prSet/>
      <dgm:spPr/>
      <dgm:t>
        <a:bodyPr/>
        <a:lstStyle/>
        <a:p>
          <a:r>
            <a:rPr lang="en-GB" b="1"/>
            <a:t>scheduler : </a:t>
          </a:r>
          <a:r>
            <a:rPr lang="en-GB"/>
            <a:t>Kimin nerde çalışması gerektiğine karar verir.</a:t>
          </a:r>
          <a:endParaRPr lang="en-US"/>
        </a:p>
      </dgm:t>
    </dgm:pt>
    <dgm:pt modelId="{C3CCCCF1-7163-4C47-81DA-1F3F861F987C}" type="parTrans" cxnId="{8B444C90-EF26-4DC4-A440-19C8F6C979D2}">
      <dgm:prSet/>
      <dgm:spPr/>
      <dgm:t>
        <a:bodyPr/>
        <a:lstStyle/>
        <a:p>
          <a:endParaRPr lang="en-US"/>
        </a:p>
      </dgm:t>
    </dgm:pt>
    <dgm:pt modelId="{33D831E5-67AD-4DE7-A18E-1FF6E8B3FF3A}" type="sibTrans" cxnId="{8B444C90-EF26-4DC4-A440-19C8F6C979D2}">
      <dgm:prSet/>
      <dgm:spPr/>
      <dgm:t>
        <a:bodyPr/>
        <a:lstStyle/>
        <a:p>
          <a:endParaRPr lang="en-US"/>
        </a:p>
      </dgm:t>
    </dgm:pt>
    <dgm:pt modelId="{F06909A0-EA1B-4A0D-AB20-8AC0987B38F9}">
      <dgm:prSet/>
      <dgm:spPr/>
      <dgm:t>
        <a:bodyPr/>
        <a:lstStyle/>
        <a:p>
          <a:r>
            <a:rPr lang="en-GB" b="1"/>
            <a:t>controller-manager : </a:t>
          </a:r>
          <a:r>
            <a:rPr lang="en-GB"/>
            <a:t>Uygulamayı izler ve istenilen duruma (desired state) getirilmesini sağlar.</a:t>
          </a:r>
          <a:endParaRPr lang="en-US"/>
        </a:p>
      </dgm:t>
    </dgm:pt>
    <dgm:pt modelId="{A7F3C065-760D-4760-AF76-5FE8FCE81CC2}" type="parTrans" cxnId="{280AE1E4-0B65-49D3-B85D-7829F9F1BC33}">
      <dgm:prSet/>
      <dgm:spPr/>
      <dgm:t>
        <a:bodyPr/>
        <a:lstStyle/>
        <a:p>
          <a:endParaRPr lang="en-US"/>
        </a:p>
      </dgm:t>
    </dgm:pt>
    <dgm:pt modelId="{63E4A263-3E84-4E64-B165-239415C0E004}" type="sibTrans" cxnId="{280AE1E4-0B65-49D3-B85D-7829F9F1BC33}">
      <dgm:prSet/>
      <dgm:spPr/>
      <dgm:t>
        <a:bodyPr/>
        <a:lstStyle/>
        <a:p>
          <a:endParaRPr lang="en-US"/>
        </a:p>
      </dgm:t>
    </dgm:pt>
    <dgm:pt modelId="{7E87C7FB-9786-408F-A326-A1BFF11E7598}">
      <dgm:prSet/>
      <dgm:spPr/>
      <dgm:t>
        <a:bodyPr/>
        <a:lstStyle/>
        <a:p>
          <a:r>
            <a:rPr lang="en-GB" b="1"/>
            <a:t>Etcd :</a:t>
          </a:r>
          <a:r>
            <a:rPr lang="en-GB"/>
            <a:t> key/value storedur.</a:t>
          </a:r>
          <a:endParaRPr lang="en-US"/>
        </a:p>
      </dgm:t>
    </dgm:pt>
    <dgm:pt modelId="{780E7003-5850-4945-B20B-A7824D72FE19}" type="parTrans" cxnId="{5BED18D5-EC52-4044-A52F-945EB2EF9F0B}">
      <dgm:prSet/>
      <dgm:spPr/>
      <dgm:t>
        <a:bodyPr/>
        <a:lstStyle/>
        <a:p>
          <a:endParaRPr lang="en-US"/>
        </a:p>
      </dgm:t>
    </dgm:pt>
    <dgm:pt modelId="{DD733BF7-F0BE-44E8-AE8E-E2C7ADFC48A9}" type="sibTrans" cxnId="{5BED18D5-EC52-4044-A52F-945EB2EF9F0B}">
      <dgm:prSet/>
      <dgm:spPr/>
      <dgm:t>
        <a:bodyPr/>
        <a:lstStyle/>
        <a:p>
          <a:endParaRPr lang="en-US"/>
        </a:p>
      </dgm:t>
    </dgm:pt>
    <dgm:pt modelId="{E5EBA0CC-7725-44B7-84F3-7CCB60BF8820}">
      <dgm:prSet/>
      <dgm:spPr/>
      <dgm:t>
        <a:bodyPr/>
        <a:lstStyle/>
        <a:p>
          <a:r>
            <a:rPr lang="en-GB" b="1"/>
            <a:t>Node : </a:t>
          </a:r>
          <a:r>
            <a:rPr lang="en-GB"/>
            <a:t>Kubernetes'teki bir çalışan makinedir ve kümeye bağlı olarak sanal veya fiziksel bir makine olabilir. </a:t>
          </a:r>
          <a:endParaRPr lang="en-US"/>
        </a:p>
      </dgm:t>
    </dgm:pt>
    <dgm:pt modelId="{03AFEE6E-C2BC-4003-AC51-F298757FC2D8}" type="parTrans" cxnId="{94CD8AD5-EFDD-43C1-8150-4B0AF5A37315}">
      <dgm:prSet/>
      <dgm:spPr/>
      <dgm:t>
        <a:bodyPr/>
        <a:lstStyle/>
        <a:p>
          <a:endParaRPr lang="en-US"/>
        </a:p>
      </dgm:t>
    </dgm:pt>
    <dgm:pt modelId="{BFF08CE8-4BE3-455E-B141-2FE7D5DB0B74}" type="sibTrans" cxnId="{94CD8AD5-EFDD-43C1-8150-4B0AF5A37315}">
      <dgm:prSet/>
      <dgm:spPr/>
      <dgm:t>
        <a:bodyPr/>
        <a:lstStyle/>
        <a:p>
          <a:endParaRPr lang="en-US"/>
        </a:p>
      </dgm:t>
    </dgm:pt>
    <dgm:pt modelId="{69CC5F2A-AC81-2348-A2D7-EACB6835290D}" type="pres">
      <dgm:prSet presAssocID="{2D1D9B6F-91BD-45A5-A751-3F27CF9312D0}" presName="linear" presStyleCnt="0">
        <dgm:presLayoutVars>
          <dgm:animLvl val="lvl"/>
          <dgm:resizeHandles val="exact"/>
        </dgm:presLayoutVars>
      </dgm:prSet>
      <dgm:spPr/>
    </dgm:pt>
    <dgm:pt modelId="{CEC253C1-1D7B-3942-A1F0-5BA11A6E764D}" type="pres">
      <dgm:prSet presAssocID="{DC492BDA-7A80-4ACE-930C-16847A2AD4F5}" presName="parentText" presStyleLbl="node1" presStyleIdx="0" presStyleCnt="5">
        <dgm:presLayoutVars>
          <dgm:chMax val="0"/>
          <dgm:bulletEnabled val="1"/>
        </dgm:presLayoutVars>
      </dgm:prSet>
      <dgm:spPr/>
    </dgm:pt>
    <dgm:pt modelId="{F2A29AE0-B716-214A-849A-FDCC3AC20E24}" type="pres">
      <dgm:prSet presAssocID="{A9D996B8-D26D-4F1C-A48C-69E6DDCECA5D}" presName="spacer" presStyleCnt="0"/>
      <dgm:spPr/>
    </dgm:pt>
    <dgm:pt modelId="{74EC3C0A-A3AF-9242-A303-EA0809CDCF32}" type="pres">
      <dgm:prSet presAssocID="{841B2C7C-C496-4A08-92F8-8DE5B2AA13C7}" presName="parentText" presStyleLbl="node1" presStyleIdx="1" presStyleCnt="5">
        <dgm:presLayoutVars>
          <dgm:chMax val="0"/>
          <dgm:bulletEnabled val="1"/>
        </dgm:presLayoutVars>
      </dgm:prSet>
      <dgm:spPr/>
    </dgm:pt>
    <dgm:pt modelId="{77C590B6-36F5-0C40-9A7C-32F34DAD78C0}" type="pres">
      <dgm:prSet presAssocID="{33D831E5-67AD-4DE7-A18E-1FF6E8B3FF3A}" presName="spacer" presStyleCnt="0"/>
      <dgm:spPr/>
    </dgm:pt>
    <dgm:pt modelId="{C893304E-7DF7-D143-9394-CE9890ADA485}" type="pres">
      <dgm:prSet presAssocID="{F06909A0-EA1B-4A0D-AB20-8AC0987B38F9}" presName="parentText" presStyleLbl="node1" presStyleIdx="2" presStyleCnt="5">
        <dgm:presLayoutVars>
          <dgm:chMax val="0"/>
          <dgm:bulletEnabled val="1"/>
        </dgm:presLayoutVars>
      </dgm:prSet>
      <dgm:spPr/>
    </dgm:pt>
    <dgm:pt modelId="{6085970E-78CC-4348-8C50-CFA9BCEC75C4}" type="pres">
      <dgm:prSet presAssocID="{63E4A263-3E84-4E64-B165-239415C0E004}" presName="spacer" presStyleCnt="0"/>
      <dgm:spPr/>
    </dgm:pt>
    <dgm:pt modelId="{BA7AD4B0-7C1A-8249-AC2B-24CBF73A03F2}" type="pres">
      <dgm:prSet presAssocID="{7E87C7FB-9786-408F-A326-A1BFF11E7598}" presName="parentText" presStyleLbl="node1" presStyleIdx="3" presStyleCnt="5">
        <dgm:presLayoutVars>
          <dgm:chMax val="0"/>
          <dgm:bulletEnabled val="1"/>
        </dgm:presLayoutVars>
      </dgm:prSet>
      <dgm:spPr/>
    </dgm:pt>
    <dgm:pt modelId="{6D8F84C3-CA88-7E43-A45B-9AAA5986CAA6}" type="pres">
      <dgm:prSet presAssocID="{DD733BF7-F0BE-44E8-AE8E-E2C7ADFC48A9}" presName="spacer" presStyleCnt="0"/>
      <dgm:spPr/>
    </dgm:pt>
    <dgm:pt modelId="{BEF43EF3-5AC1-0445-8885-4A5948C6C79F}" type="pres">
      <dgm:prSet presAssocID="{E5EBA0CC-7725-44B7-84F3-7CCB60BF8820}" presName="parentText" presStyleLbl="node1" presStyleIdx="4" presStyleCnt="5">
        <dgm:presLayoutVars>
          <dgm:chMax val="0"/>
          <dgm:bulletEnabled val="1"/>
        </dgm:presLayoutVars>
      </dgm:prSet>
      <dgm:spPr/>
    </dgm:pt>
  </dgm:ptLst>
  <dgm:cxnLst>
    <dgm:cxn modelId="{AA0DAD66-5B07-D94A-8BF7-158F870FA820}" type="presOf" srcId="{E5EBA0CC-7725-44B7-84F3-7CCB60BF8820}" destId="{BEF43EF3-5AC1-0445-8885-4A5948C6C79F}" srcOrd="0" destOrd="0" presId="urn:microsoft.com/office/officeart/2005/8/layout/vList2"/>
    <dgm:cxn modelId="{3A6C586F-3AD9-EA47-BC40-694E25E70DC5}" type="presOf" srcId="{DC492BDA-7A80-4ACE-930C-16847A2AD4F5}" destId="{CEC253C1-1D7B-3942-A1F0-5BA11A6E764D}" srcOrd="0" destOrd="0" presId="urn:microsoft.com/office/officeart/2005/8/layout/vList2"/>
    <dgm:cxn modelId="{E030E886-BE5B-E24D-8807-30470184BBDC}" type="presOf" srcId="{2D1D9B6F-91BD-45A5-A751-3F27CF9312D0}" destId="{69CC5F2A-AC81-2348-A2D7-EACB6835290D}" srcOrd="0" destOrd="0" presId="urn:microsoft.com/office/officeart/2005/8/layout/vList2"/>
    <dgm:cxn modelId="{8B444C90-EF26-4DC4-A440-19C8F6C979D2}" srcId="{2D1D9B6F-91BD-45A5-A751-3F27CF9312D0}" destId="{841B2C7C-C496-4A08-92F8-8DE5B2AA13C7}" srcOrd="1" destOrd="0" parTransId="{C3CCCCF1-7163-4C47-81DA-1F3F861F987C}" sibTransId="{33D831E5-67AD-4DE7-A18E-1FF6E8B3FF3A}"/>
    <dgm:cxn modelId="{AE619BAC-1086-824A-96A6-8FDF05A2D57E}" type="presOf" srcId="{F06909A0-EA1B-4A0D-AB20-8AC0987B38F9}" destId="{C893304E-7DF7-D143-9394-CE9890ADA485}" srcOrd="0" destOrd="0" presId="urn:microsoft.com/office/officeart/2005/8/layout/vList2"/>
    <dgm:cxn modelId="{5BED18D5-EC52-4044-A52F-945EB2EF9F0B}" srcId="{2D1D9B6F-91BD-45A5-A751-3F27CF9312D0}" destId="{7E87C7FB-9786-408F-A326-A1BFF11E7598}" srcOrd="3" destOrd="0" parTransId="{780E7003-5850-4945-B20B-A7824D72FE19}" sibTransId="{DD733BF7-F0BE-44E8-AE8E-E2C7ADFC48A9}"/>
    <dgm:cxn modelId="{94CD8AD5-EFDD-43C1-8150-4B0AF5A37315}" srcId="{2D1D9B6F-91BD-45A5-A751-3F27CF9312D0}" destId="{E5EBA0CC-7725-44B7-84F3-7CCB60BF8820}" srcOrd="4" destOrd="0" parTransId="{03AFEE6E-C2BC-4003-AC51-F298757FC2D8}" sibTransId="{BFF08CE8-4BE3-455E-B141-2FE7D5DB0B74}"/>
    <dgm:cxn modelId="{C52278D6-D04A-D74E-824C-02B64B1EB440}" type="presOf" srcId="{7E87C7FB-9786-408F-A326-A1BFF11E7598}" destId="{BA7AD4B0-7C1A-8249-AC2B-24CBF73A03F2}" srcOrd="0" destOrd="0" presId="urn:microsoft.com/office/officeart/2005/8/layout/vList2"/>
    <dgm:cxn modelId="{C6312CE1-7931-5C41-A131-6C46A2AA87BF}" type="presOf" srcId="{841B2C7C-C496-4A08-92F8-8DE5B2AA13C7}" destId="{74EC3C0A-A3AF-9242-A303-EA0809CDCF32}" srcOrd="0" destOrd="0" presId="urn:microsoft.com/office/officeart/2005/8/layout/vList2"/>
    <dgm:cxn modelId="{280AE1E4-0B65-49D3-B85D-7829F9F1BC33}" srcId="{2D1D9B6F-91BD-45A5-A751-3F27CF9312D0}" destId="{F06909A0-EA1B-4A0D-AB20-8AC0987B38F9}" srcOrd="2" destOrd="0" parTransId="{A7F3C065-760D-4760-AF76-5FE8FCE81CC2}" sibTransId="{63E4A263-3E84-4E64-B165-239415C0E004}"/>
    <dgm:cxn modelId="{99EAD5FD-5BF7-4323-B9EF-7F8A90E67871}" srcId="{2D1D9B6F-91BD-45A5-A751-3F27CF9312D0}" destId="{DC492BDA-7A80-4ACE-930C-16847A2AD4F5}" srcOrd="0" destOrd="0" parTransId="{5307B135-A6EC-44EC-9474-B47D957A7BFF}" sibTransId="{A9D996B8-D26D-4F1C-A48C-69E6DDCECA5D}"/>
    <dgm:cxn modelId="{9E5CCEE5-D83F-824B-9EAC-0A71C540D7AF}" type="presParOf" srcId="{69CC5F2A-AC81-2348-A2D7-EACB6835290D}" destId="{CEC253C1-1D7B-3942-A1F0-5BA11A6E764D}" srcOrd="0" destOrd="0" presId="urn:microsoft.com/office/officeart/2005/8/layout/vList2"/>
    <dgm:cxn modelId="{7B99C2C5-7AA0-5D4D-B987-C1B1332E2FAF}" type="presParOf" srcId="{69CC5F2A-AC81-2348-A2D7-EACB6835290D}" destId="{F2A29AE0-B716-214A-849A-FDCC3AC20E24}" srcOrd="1" destOrd="0" presId="urn:microsoft.com/office/officeart/2005/8/layout/vList2"/>
    <dgm:cxn modelId="{34EC0CF3-C8F1-3441-B8FA-19DEE444F068}" type="presParOf" srcId="{69CC5F2A-AC81-2348-A2D7-EACB6835290D}" destId="{74EC3C0A-A3AF-9242-A303-EA0809CDCF32}" srcOrd="2" destOrd="0" presId="urn:microsoft.com/office/officeart/2005/8/layout/vList2"/>
    <dgm:cxn modelId="{21BB07F6-CF22-9D4D-92BA-E8ADF18F8752}" type="presParOf" srcId="{69CC5F2A-AC81-2348-A2D7-EACB6835290D}" destId="{77C590B6-36F5-0C40-9A7C-32F34DAD78C0}" srcOrd="3" destOrd="0" presId="urn:microsoft.com/office/officeart/2005/8/layout/vList2"/>
    <dgm:cxn modelId="{31BFEB9D-81F2-A843-A3A7-8D06D25082EC}" type="presParOf" srcId="{69CC5F2A-AC81-2348-A2D7-EACB6835290D}" destId="{C893304E-7DF7-D143-9394-CE9890ADA485}" srcOrd="4" destOrd="0" presId="urn:microsoft.com/office/officeart/2005/8/layout/vList2"/>
    <dgm:cxn modelId="{2FC8DBA9-7504-3C45-903C-E5900B71B84E}" type="presParOf" srcId="{69CC5F2A-AC81-2348-A2D7-EACB6835290D}" destId="{6085970E-78CC-4348-8C50-CFA9BCEC75C4}" srcOrd="5" destOrd="0" presId="urn:microsoft.com/office/officeart/2005/8/layout/vList2"/>
    <dgm:cxn modelId="{74D0404F-164C-8E4B-9181-F3D9646B7518}" type="presParOf" srcId="{69CC5F2A-AC81-2348-A2D7-EACB6835290D}" destId="{BA7AD4B0-7C1A-8249-AC2B-24CBF73A03F2}" srcOrd="6" destOrd="0" presId="urn:microsoft.com/office/officeart/2005/8/layout/vList2"/>
    <dgm:cxn modelId="{CF9274CD-66BE-D04C-A898-8A897F34C1D9}" type="presParOf" srcId="{69CC5F2A-AC81-2348-A2D7-EACB6835290D}" destId="{6D8F84C3-CA88-7E43-A45B-9AAA5986CAA6}" srcOrd="7" destOrd="0" presId="urn:microsoft.com/office/officeart/2005/8/layout/vList2"/>
    <dgm:cxn modelId="{13875F8D-4D61-3740-B582-7DD1E1FA0336}" type="presParOf" srcId="{69CC5F2A-AC81-2348-A2D7-EACB6835290D}" destId="{BEF43EF3-5AC1-0445-8885-4A5948C6C79F}" srcOrd="8"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51FE9C-87A4-4BE1-9CAA-6B347CF1F29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5E02831-B978-43E9-B9F4-2FB08DC3BBE1}">
      <dgm:prSet/>
      <dgm:spPr/>
      <dgm:t>
        <a:bodyPr/>
        <a:lstStyle/>
        <a:p>
          <a:r>
            <a:rPr lang="en-GB" b="1"/>
            <a:t>Pod : </a:t>
          </a:r>
          <a:endParaRPr lang="en-US"/>
        </a:p>
      </dgm:t>
    </dgm:pt>
    <dgm:pt modelId="{9ABFBD28-7BD1-4C94-9617-BC02167F40C8}" type="parTrans" cxnId="{AF55F379-DAE6-4E3A-969D-C830D228A5B2}">
      <dgm:prSet/>
      <dgm:spPr/>
      <dgm:t>
        <a:bodyPr/>
        <a:lstStyle/>
        <a:p>
          <a:endParaRPr lang="en-US"/>
        </a:p>
      </dgm:t>
    </dgm:pt>
    <dgm:pt modelId="{EC9426CA-B71A-43D8-90AC-F80C7F2F412C}" type="sibTrans" cxnId="{AF55F379-DAE6-4E3A-969D-C830D228A5B2}">
      <dgm:prSet/>
      <dgm:spPr/>
      <dgm:t>
        <a:bodyPr/>
        <a:lstStyle/>
        <a:p>
          <a:endParaRPr lang="en-US"/>
        </a:p>
      </dgm:t>
    </dgm:pt>
    <dgm:pt modelId="{77A4A7ED-6C93-42E8-A023-AD1D5A0D75E2}">
      <dgm:prSet custT="1"/>
      <dgm:spPr/>
      <dgm:t>
        <a:bodyPr/>
        <a:lstStyle/>
        <a:p>
          <a:r>
            <a:rPr lang="en-GB" sz="2000" b="1" dirty="0"/>
            <a:t>Pod </a:t>
          </a:r>
          <a:r>
            <a:rPr lang="en-GB" sz="2000" b="1" dirty="0" err="1"/>
            <a:t>herzaman</a:t>
          </a:r>
          <a:r>
            <a:rPr lang="en-GB" sz="2000" b="1" dirty="0"/>
            <a:t> Node </a:t>
          </a:r>
          <a:r>
            <a:rPr lang="en-GB" sz="2000" b="1" dirty="0" err="1"/>
            <a:t>incinde</a:t>
          </a:r>
          <a:r>
            <a:rPr lang="en-GB" sz="2000" b="1" dirty="0"/>
            <a:t> </a:t>
          </a:r>
          <a:r>
            <a:rPr lang="en-GB" sz="2000" b="1" dirty="0" err="1"/>
            <a:t>calisir</a:t>
          </a:r>
          <a:r>
            <a:rPr lang="en-GB" sz="2000" b="1" dirty="0"/>
            <a:t>.</a:t>
          </a:r>
          <a:endParaRPr lang="en-US" sz="2000" b="1" dirty="0"/>
        </a:p>
      </dgm:t>
    </dgm:pt>
    <dgm:pt modelId="{D6BD67D4-896F-48A4-9FE7-7F33ABB7E230}" type="parTrans" cxnId="{1EA8B0EF-1198-47EE-8927-ED67A2480C8A}">
      <dgm:prSet/>
      <dgm:spPr/>
      <dgm:t>
        <a:bodyPr/>
        <a:lstStyle/>
        <a:p>
          <a:endParaRPr lang="en-US"/>
        </a:p>
      </dgm:t>
    </dgm:pt>
    <dgm:pt modelId="{1C509D01-9E25-4390-BF8E-85F2C6B2ABB7}" type="sibTrans" cxnId="{1EA8B0EF-1198-47EE-8927-ED67A2480C8A}">
      <dgm:prSet/>
      <dgm:spPr/>
      <dgm:t>
        <a:bodyPr/>
        <a:lstStyle/>
        <a:p>
          <a:endParaRPr lang="en-US"/>
        </a:p>
      </dgm:t>
    </dgm:pt>
    <dgm:pt modelId="{3FC7189A-CE8C-4AD8-A030-41802BBBD162}">
      <dgm:prSet custT="1"/>
      <dgm:spPr/>
      <dgm:t>
        <a:bodyPr/>
        <a:lstStyle/>
        <a:p>
          <a:r>
            <a:rPr lang="en-GB" sz="2000" b="1" dirty="0"/>
            <a:t>Container yada </a:t>
          </a:r>
          <a:r>
            <a:rPr lang="en-GB" sz="2000" b="1" dirty="0" err="1"/>
            <a:t>Containerlerden</a:t>
          </a:r>
          <a:r>
            <a:rPr lang="en-GB" sz="2000" b="1" dirty="0"/>
            <a:t> </a:t>
          </a:r>
          <a:r>
            <a:rPr lang="en-GB" sz="2000" b="1" dirty="0" err="1"/>
            <a:t>oluşur</a:t>
          </a:r>
          <a:r>
            <a:rPr lang="en-GB" sz="2000" b="1" dirty="0"/>
            <a:t>.</a:t>
          </a:r>
          <a:endParaRPr lang="en-US" sz="2000" b="1" dirty="0"/>
        </a:p>
      </dgm:t>
    </dgm:pt>
    <dgm:pt modelId="{10CEFEB2-DD00-4C48-8003-2964F3F68B56}" type="parTrans" cxnId="{0509E0BD-6B50-4D09-96D0-4854B1C6F7BB}">
      <dgm:prSet/>
      <dgm:spPr/>
      <dgm:t>
        <a:bodyPr/>
        <a:lstStyle/>
        <a:p>
          <a:endParaRPr lang="en-US"/>
        </a:p>
      </dgm:t>
    </dgm:pt>
    <dgm:pt modelId="{19AFF530-D0A8-4173-B359-7EB514117C18}" type="sibTrans" cxnId="{0509E0BD-6B50-4D09-96D0-4854B1C6F7BB}">
      <dgm:prSet/>
      <dgm:spPr/>
      <dgm:t>
        <a:bodyPr/>
        <a:lstStyle/>
        <a:p>
          <a:endParaRPr lang="en-US"/>
        </a:p>
      </dgm:t>
    </dgm:pt>
    <dgm:pt modelId="{9A757D29-7C37-4DA6-BC45-7BF67C075BAB}">
      <dgm:prSet custT="1"/>
      <dgm:spPr/>
      <dgm:t>
        <a:bodyPr/>
        <a:lstStyle/>
        <a:p>
          <a:r>
            <a:rPr lang="en-GB" sz="2000" b="1"/>
            <a:t>Kubernetes içindeki en küçük yapı taşıdır.</a:t>
          </a:r>
          <a:endParaRPr lang="en-US" sz="2000" b="1"/>
        </a:p>
      </dgm:t>
    </dgm:pt>
    <dgm:pt modelId="{388CAAB0-C48B-4F2E-BC3D-88ED2F5487DB}" type="parTrans" cxnId="{BFC08C48-00C9-462E-8038-F643693B55BE}">
      <dgm:prSet/>
      <dgm:spPr/>
      <dgm:t>
        <a:bodyPr/>
        <a:lstStyle/>
        <a:p>
          <a:endParaRPr lang="en-US"/>
        </a:p>
      </dgm:t>
    </dgm:pt>
    <dgm:pt modelId="{D7A3C593-758F-4A12-B61D-79F8287AD180}" type="sibTrans" cxnId="{BFC08C48-00C9-462E-8038-F643693B55BE}">
      <dgm:prSet/>
      <dgm:spPr/>
      <dgm:t>
        <a:bodyPr/>
        <a:lstStyle/>
        <a:p>
          <a:endParaRPr lang="en-US"/>
        </a:p>
      </dgm:t>
    </dgm:pt>
    <dgm:pt modelId="{EF9A1D9A-319C-4F2F-A0B3-3D579E4FAEF2}">
      <dgm:prSet custT="1"/>
      <dgm:spPr/>
      <dgm:t>
        <a:bodyPr/>
        <a:lstStyle/>
        <a:p>
          <a:r>
            <a:rPr lang="en-GB" sz="2000" b="1" dirty="0" err="1"/>
            <a:t>İçindeki</a:t>
          </a:r>
          <a:r>
            <a:rPr lang="en-GB" sz="2000" b="1" dirty="0"/>
            <a:t> </a:t>
          </a:r>
          <a:r>
            <a:rPr lang="en-GB" sz="2000" b="1" dirty="0" err="1"/>
            <a:t>containerler</a:t>
          </a:r>
          <a:r>
            <a:rPr lang="en-GB" sz="2000" b="1" dirty="0"/>
            <a:t> </a:t>
          </a:r>
          <a:r>
            <a:rPr lang="en-GB" sz="2000" b="1" dirty="0" err="1"/>
            <a:t>tek</a:t>
          </a:r>
          <a:r>
            <a:rPr lang="en-GB" sz="2000" b="1" dirty="0"/>
            <a:t> </a:t>
          </a:r>
          <a:r>
            <a:rPr lang="en-GB" sz="2000" b="1" dirty="0" err="1"/>
            <a:t>bir</a:t>
          </a:r>
          <a:r>
            <a:rPr lang="en-GB" sz="2000" b="1" dirty="0"/>
            <a:t> network namespace </a:t>
          </a:r>
          <a:r>
            <a:rPr lang="en-GB" sz="2000" b="1" dirty="0" err="1"/>
            <a:t>kullanırlar</a:t>
          </a:r>
          <a:r>
            <a:rPr lang="en-GB" sz="2000" b="1" dirty="0"/>
            <a:t>.</a:t>
          </a:r>
          <a:endParaRPr lang="en-US" sz="2000" b="1" dirty="0"/>
        </a:p>
      </dgm:t>
    </dgm:pt>
    <dgm:pt modelId="{196F4B4D-5FC5-4892-840A-578D79959D87}" type="parTrans" cxnId="{7B1C7E58-F422-4747-B58F-DB6E885FCF9B}">
      <dgm:prSet/>
      <dgm:spPr/>
      <dgm:t>
        <a:bodyPr/>
        <a:lstStyle/>
        <a:p>
          <a:endParaRPr lang="en-US"/>
        </a:p>
      </dgm:t>
    </dgm:pt>
    <dgm:pt modelId="{9342C19F-1D2E-42D7-BF35-94CEF9676648}" type="sibTrans" cxnId="{7B1C7E58-F422-4747-B58F-DB6E885FCF9B}">
      <dgm:prSet/>
      <dgm:spPr/>
      <dgm:t>
        <a:bodyPr/>
        <a:lstStyle/>
        <a:p>
          <a:endParaRPr lang="en-US"/>
        </a:p>
      </dgm:t>
    </dgm:pt>
    <dgm:pt modelId="{04397ECA-DD8F-4324-B33C-A52CD4F7090D}">
      <dgm:prSet custT="1"/>
      <dgm:spPr/>
      <dgm:t>
        <a:bodyPr/>
        <a:lstStyle/>
        <a:p>
          <a:r>
            <a:rPr lang="en-GB" sz="2000" b="1" dirty="0" err="1"/>
            <a:t>Podlar</a:t>
          </a:r>
          <a:r>
            <a:rPr lang="en-GB" sz="2000" b="1" dirty="0"/>
            <a:t> </a:t>
          </a:r>
          <a:r>
            <a:rPr lang="en-GB" sz="2000" b="1" dirty="0" err="1"/>
            <a:t>ölümlüdür</a:t>
          </a:r>
          <a:r>
            <a:rPr lang="en-GB" sz="2000" b="1" dirty="0"/>
            <a:t>, </a:t>
          </a:r>
          <a:r>
            <a:rPr lang="en-GB" sz="2000" b="1" dirty="0" err="1"/>
            <a:t>ölür</a:t>
          </a:r>
          <a:r>
            <a:rPr lang="en-GB" sz="2000" b="1" dirty="0"/>
            <a:t> </a:t>
          </a:r>
          <a:r>
            <a:rPr lang="en-GB" sz="2000" b="1" dirty="0" err="1"/>
            <a:t>ve</a:t>
          </a:r>
          <a:r>
            <a:rPr lang="en-GB" sz="2000" b="1" dirty="0"/>
            <a:t> </a:t>
          </a:r>
          <a:r>
            <a:rPr lang="en-GB" sz="2000" b="1" dirty="0" err="1"/>
            <a:t>bir</a:t>
          </a:r>
          <a:r>
            <a:rPr lang="en-GB" sz="2000" b="1" dirty="0"/>
            <a:t> </a:t>
          </a:r>
          <a:r>
            <a:rPr lang="en-GB" sz="2000" b="1" dirty="0" err="1"/>
            <a:t>başka</a:t>
          </a:r>
          <a:r>
            <a:rPr lang="en-GB" sz="2000" b="1" dirty="0"/>
            <a:t> pod </a:t>
          </a:r>
          <a:r>
            <a:rPr lang="en-GB" sz="2000" b="1" dirty="0" err="1"/>
            <a:t>ayağa</a:t>
          </a:r>
          <a:r>
            <a:rPr lang="en-GB" sz="2000" b="1" dirty="0"/>
            <a:t> </a:t>
          </a:r>
          <a:r>
            <a:rPr lang="en-GB" sz="2000" b="1" dirty="0" err="1"/>
            <a:t>kalkar</a:t>
          </a:r>
          <a:r>
            <a:rPr lang="en-GB" sz="2000" b="1" dirty="0"/>
            <a:t> </a:t>
          </a:r>
          <a:r>
            <a:rPr lang="en-GB" sz="2000" b="1" dirty="0" err="1"/>
            <a:t>ve</a:t>
          </a:r>
          <a:r>
            <a:rPr lang="en-GB" sz="2000" b="1" dirty="0"/>
            <a:t> </a:t>
          </a:r>
          <a:r>
            <a:rPr lang="en-GB" sz="2000" b="1" dirty="0" err="1"/>
            <a:t>işi</a:t>
          </a:r>
          <a:r>
            <a:rPr lang="en-GB" sz="2000" b="1" dirty="0"/>
            <a:t> </a:t>
          </a:r>
          <a:r>
            <a:rPr lang="en-GB" sz="2000" b="1" dirty="0" err="1"/>
            <a:t>devr</a:t>
          </a:r>
          <a:r>
            <a:rPr lang="en-GB" sz="2000" b="1" dirty="0"/>
            <a:t> </a:t>
          </a:r>
          <a:r>
            <a:rPr lang="en-GB" sz="2000" b="1" dirty="0" err="1"/>
            <a:t>alır</a:t>
          </a:r>
          <a:r>
            <a:rPr lang="en-GB" sz="2000" b="1" dirty="0"/>
            <a:t>.</a:t>
          </a:r>
          <a:endParaRPr lang="en-US" sz="2000" b="1" dirty="0"/>
        </a:p>
      </dgm:t>
    </dgm:pt>
    <dgm:pt modelId="{A6898287-4F62-4DF4-931B-6998CE3B88E0}" type="parTrans" cxnId="{4E853278-1A4D-4D27-A98B-04194EF7530F}">
      <dgm:prSet/>
      <dgm:spPr/>
      <dgm:t>
        <a:bodyPr/>
        <a:lstStyle/>
        <a:p>
          <a:endParaRPr lang="en-US"/>
        </a:p>
      </dgm:t>
    </dgm:pt>
    <dgm:pt modelId="{0F624C7A-481D-4A4D-98E2-999EE07E0098}" type="sibTrans" cxnId="{4E853278-1A4D-4D27-A98B-04194EF7530F}">
      <dgm:prSet/>
      <dgm:spPr/>
      <dgm:t>
        <a:bodyPr/>
        <a:lstStyle/>
        <a:p>
          <a:endParaRPr lang="en-US"/>
        </a:p>
      </dgm:t>
    </dgm:pt>
    <dgm:pt modelId="{211251E0-532D-47BB-B5DE-ACF6E7F73194}">
      <dgm:prSet custT="1"/>
      <dgm:spPr/>
      <dgm:t>
        <a:bodyPr/>
        <a:lstStyle/>
        <a:p>
          <a:r>
            <a:rPr lang="en-GB" sz="2000" b="1" dirty="0" err="1"/>
            <a:t>Podların</a:t>
          </a:r>
          <a:r>
            <a:rPr lang="en-GB" sz="2000" b="1" dirty="0"/>
            <a:t> IP </a:t>
          </a:r>
          <a:r>
            <a:rPr lang="en-GB" sz="2000" b="1" dirty="0" err="1"/>
            <a:t>leri</a:t>
          </a:r>
          <a:r>
            <a:rPr lang="en-GB" sz="2000" b="1" dirty="0"/>
            <a:t> unique dir.</a:t>
          </a:r>
          <a:endParaRPr lang="en-US" sz="2000" b="1" dirty="0"/>
        </a:p>
      </dgm:t>
    </dgm:pt>
    <dgm:pt modelId="{CAFFF160-E719-4C86-9F0C-AD569951DA84}" type="parTrans" cxnId="{785476B8-6112-43A2-8279-FA636E92819D}">
      <dgm:prSet/>
      <dgm:spPr/>
      <dgm:t>
        <a:bodyPr/>
        <a:lstStyle/>
        <a:p>
          <a:endParaRPr lang="en-US"/>
        </a:p>
      </dgm:t>
    </dgm:pt>
    <dgm:pt modelId="{4A86008A-F306-4BE2-A02E-1510329CCF3B}" type="sibTrans" cxnId="{785476B8-6112-43A2-8279-FA636E92819D}">
      <dgm:prSet/>
      <dgm:spPr/>
      <dgm:t>
        <a:bodyPr/>
        <a:lstStyle/>
        <a:p>
          <a:endParaRPr lang="en-US"/>
        </a:p>
      </dgm:t>
    </dgm:pt>
    <dgm:pt modelId="{A2D8E0F0-AD1F-4AD0-9770-38F1344D73BB}">
      <dgm:prSet/>
      <dgm:spPr/>
      <dgm:t>
        <a:bodyPr/>
        <a:lstStyle/>
        <a:p>
          <a:r>
            <a:rPr lang="en-GB" b="1" dirty="0" err="1"/>
            <a:t>Kubelet</a:t>
          </a:r>
          <a:r>
            <a:rPr lang="en-GB" b="1" dirty="0"/>
            <a:t> : k8s in </a:t>
          </a:r>
          <a:r>
            <a:rPr lang="en-GB" b="1" dirty="0" err="1"/>
            <a:t>tüm</a:t>
          </a:r>
          <a:r>
            <a:rPr lang="en-GB" b="1" dirty="0"/>
            <a:t> </a:t>
          </a:r>
          <a:r>
            <a:rPr lang="en-GB" b="1" dirty="0" err="1"/>
            <a:t>nodelarda</a:t>
          </a:r>
          <a:r>
            <a:rPr lang="en-GB" b="1" dirty="0"/>
            <a:t> </a:t>
          </a:r>
          <a:r>
            <a:rPr lang="en-GB" b="1" dirty="0" err="1"/>
            <a:t>bulunan</a:t>
          </a:r>
          <a:r>
            <a:rPr lang="en-GB" b="1" dirty="0"/>
            <a:t> </a:t>
          </a:r>
          <a:r>
            <a:rPr lang="en-GB" b="1" dirty="0" err="1"/>
            <a:t>agentı</a:t>
          </a:r>
          <a:r>
            <a:rPr lang="en-GB" b="1" dirty="0"/>
            <a:t>, </a:t>
          </a:r>
          <a:r>
            <a:rPr lang="en-GB" b="1" dirty="0" err="1"/>
            <a:t>tüm</a:t>
          </a:r>
          <a:r>
            <a:rPr lang="en-GB" b="1" dirty="0"/>
            <a:t> </a:t>
          </a:r>
          <a:r>
            <a:rPr lang="en-GB" b="1" dirty="0" err="1"/>
            <a:t>iletişim</a:t>
          </a:r>
          <a:r>
            <a:rPr lang="en-GB" b="1" dirty="0"/>
            <a:t> </a:t>
          </a:r>
          <a:r>
            <a:rPr lang="en-GB" b="1" dirty="0" err="1"/>
            <a:t>bu</a:t>
          </a:r>
          <a:r>
            <a:rPr lang="en-GB" b="1" dirty="0"/>
            <a:t> agent </a:t>
          </a:r>
          <a:r>
            <a:rPr lang="en-GB" b="1" dirty="0" err="1"/>
            <a:t>üzerinden</a:t>
          </a:r>
          <a:r>
            <a:rPr lang="en-GB" b="1" dirty="0"/>
            <a:t> </a:t>
          </a:r>
          <a:r>
            <a:rPr lang="en-GB" b="1" dirty="0" err="1"/>
            <a:t>sağlanıyor</a:t>
          </a:r>
          <a:r>
            <a:rPr lang="en-GB" b="1" dirty="0"/>
            <a:t>.</a:t>
          </a:r>
          <a:endParaRPr lang="en-US" b="1" dirty="0"/>
        </a:p>
      </dgm:t>
    </dgm:pt>
    <dgm:pt modelId="{73B86115-1994-4776-A99E-7DAA4C9D8D7F}" type="parTrans" cxnId="{288C898E-67D7-4B9D-B583-853BD0E1F3CB}">
      <dgm:prSet/>
      <dgm:spPr/>
      <dgm:t>
        <a:bodyPr/>
        <a:lstStyle/>
        <a:p>
          <a:endParaRPr lang="en-US"/>
        </a:p>
      </dgm:t>
    </dgm:pt>
    <dgm:pt modelId="{377059CB-AA73-44AE-BA47-393A74087760}" type="sibTrans" cxnId="{288C898E-67D7-4B9D-B583-853BD0E1F3CB}">
      <dgm:prSet/>
      <dgm:spPr/>
      <dgm:t>
        <a:bodyPr/>
        <a:lstStyle/>
        <a:p>
          <a:endParaRPr lang="en-US"/>
        </a:p>
      </dgm:t>
    </dgm:pt>
    <dgm:pt modelId="{B6185DFA-08EC-4FBD-8DA6-FECEBB7E6548}">
      <dgm:prSet/>
      <dgm:spPr/>
      <dgm:t>
        <a:bodyPr/>
        <a:lstStyle/>
        <a:p>
          <a:r>
            <a:rPr lang="en-GB" b="1" dirty="0" err="1"/>
            <a:t>Kube</a:t>
          </a:r>
          <a:r>
            <a:rPr lang="en-GB" b="1" dirty="0"/>
            <a:t>-Proxy : K8s </a:t>
          </a:r>
          <a:r>
            <a:rPr lang="en-GB" b="1" dirty="0" err="1"/>
            <a:t>networkudür</a:t>
          </a:r>
          <a:r>
            <a:rPr lang="en-GB" b="1" dirty="0"/>
            <a:t>. </a:t>
          </a:r>
          <a:r>
            <a:rPr lang="en-GB" b="1" dirty="0" err="1"/>
            <a:t>Podlara</a:t>
          </a:r>
          <a:r>
            <a:rPr lang="en-GB" b="1" dirty="0"/>
            <a:t> IP </a:t>
          </a:r>
          <a:r>
            <a:rPr lang="en-GB" b="1" dirty="0" err="1"/>
            <a:t>adresi</a:t>
          </a:r>
          <a:r>
            <a:rPr lang="en-GB" b="1" dirty="0"/>
            <a:t> proxy </a:t>
          </a:r>
          <a:r>
            <a:rPr lang="en-GB" b="1" dirty="0" err="1"/>
            <a:t>ile</a:t>
          </a:r>
          <a:r>
            <a:rPr lang="en-GB" b="1" dirty="0"/>
            <a:t> </a:t>
          </a:r>
          <a:r>
            <a:rPr lang="en-GB" b="1" dirty="0" err="1"/>
            <a:t>atanır</a:t>
          </a:r>
          <a:r>
            <a:rPr lang="en-GB" b="1" dirty="0"/>
            <a:t>. </a:t>
          </a:r>
          <a:r>
            <a:rPr lang="en-GB" b="1" dirty="0" err="1"/>
            <a:t>Kube</a:t>
          </a:r>
          <a:r>
            <a:rPr lang="en-GB" b="1" dirty="0"/>
            <a:t>-proxy </a:t>
          </a:r>
          <a:r>
            <a:rPr lang="en-GB" b="1" dirty="0" err="1"/>
            <a:t>aynı</a:t>
          </a:r>
          <a:r>
            <a:rPr lang="en-GB" b="1" dirty="0"/>
            <a:t> </a:t>
          </a:r>
          <a:r>
            <a:rPr lang="en-GB" b="1" dirty="0" err="1"/>
            <a:t>zamanda</a:t>
          </a:r>
          <a:r>
            <a:rPr lang="en-GB" b="1" dirty="0"/>
            <a:t> </a:t>
          </a:r>
          <a:r>
            <a:rPr lang="en-GB" b="1" dirty="0" err="1"/>
            <a:t>bir</a:t>
          </a:r>
          <a:r>
            <a:rPr lang="en-GB" b="1" dirty="0"/>
            <a:t> </a:t>
          </a:r>
          <a:r>
            <a:rPr lang="en-GB" b="1" dirty="0" err="1"/>
            <a:t>servisin</a:t>
          </a:r>
          <a:r>
            <a:rPr lang="en-GB" b="1" dirty="0"/>
            <a:t> </a:t>
          </a:r>
          <a:r>
            <a:rPr lang="en-GB" b="1" dirty="0" err="1"/>
            <a:t>altındaki</a:t>
          </a:r>
          <a:r>
            <a:rPr lang="en-GB" b="1" dirty="0"/>
            <a:t> </a:t>
          </a:r>
          <a:r>
            <a:rPr lang="en-GB" b="1" dirty="0" err="1"/>
            <a:t>tüm</a:t>
          </a:r>
          <a:r>
            <a:rPr lang="en-GB" b="1" dirty="0"/>
            <a:t> </a:t>
          </a:r>
          <a:r>
            <a:rPr lang="en-GB" b="1" dirty="0" err="1"/>
            <a:t>podlara</a:t>
          </a:r>
          <a:r>
            <a:rPr lang="en-GB" b="1" dirty="0"/>
            <a:t> load balance </a:t>
          </a:r>
          <a:r>
            <a:rPr lang="en-GB" b="1" dirty="0" err="1"/>
            <a:t>özelliği</a:t>
          </a:r>
          <a:r>
            <a:rPr lang="en-GB" b="1" dirty="0"/>
            <a:t> </a:t>
          </a:r>
          <a:r>
            <a:rPr lang="en-GB" b="1" dirty="0" err="1"/>
            <a:t>kazandırır</a:t>
          </a:r>
          <a:r>
            <a:rPr lang="en-GB" b="1" dirty="0"/>
            <a:t>.</a:t>
          </a:r>
          <a:endParaRPr lang="en-US" b="1" dirty="0"/>
        </a:p>
      </dgm:t>
    </dgm:pt>
    <dgm:pt modelId="{37372C09-5189-4D1A-811E-A70C52557296}" type="parTrans" cxnId="{A08DAAC2-2A19-430D-854F-8BFF558E2AAC}">
      <dgm:prSet/>
      <dgm:spPr/>
      <dgm:t>
        <a:bodyPr/>
        <a:lstStyle/>
        <a:p>
          <a:endParaRPr lang="en-US"/>
        </a:p>
      </dgm:t>
    </dgm:pt>
    <dgm:pt modelId="{8100FDFD-91F0-44DA-9227-E52E30AE95B6}" type="sibTrans" cxnId="{A08DAAC2-2A19-430D-854F-8BFF558E2AAC}">
      <dgm:prSet/>
      <dgm:spPr/>
      <dgm:t>
        <a:bodyPr/>
        <a:lstStyle/>
        <a:p>
          <a:endParaRPr lang="en-US"/>
        </a:p>
      </dgm:t>
    </dgm:pt>
    <dgm:pt modelId="{77BE2F14-5654-8041-A2BE-A727A2C405FB}" type="pres">
      <dgm:prSet presAssocID="{1551FE9C-87A4-4BE1-9CAA-6B347CF1F29A}" presName="linear" presStyleCnt="0">
        <dgm:presLayoutVars>
          <dgm:animLvl val="lvl"/>
          <dgm:resizeHandles val="exact"/>
        </dgm:presLayoutVars>
      </dgm:prSet>
      <dgm:spPr/>
    </dgm:pt>
    <dgm:pt modelId="{75EBE8D2-6189-8E4B-A3EA-4C0F884338C0}" type="pres">
      <dgm:prSet presAssocID="{25E02831-B978-43E9-B9F4-2FB08DC3BBE1}" presName="parentText" presStyleLbl="node1" presStyleIdx="0" presStyleCnt="3" custScaleY="38853">
        <dgm:presLayoutVars>
          <dgm:chMax val="0"/>
          <dgm:bulletEnabled val="1"/>
        </dgm:presLayoutVars>
      </dgm:prSet>
      <dgm:spPr/>
    </dgm:pt>
    <dgm:pt modelId="{A88B21A7-D1CD-D04E-A0D1-1AF5DB558024}" type="pres">
      <dgm:prSet presAssocID="{25E02831-B978-43E9-B9F4-2FB08DC3BBE1}" presName="childText" presStyleLbl="revTx" presStyleIdx="0" presStyleCnt="1">
        <dgm:presLayoutVars>
          <dgm:bulletEnabled val="1"/>
        </dgm:presLayoutVars>
      </dgm:prSet>
      <dgm:spPr/>
    </dgm:pt>
    <dgm:pt modelId="{9A54E521-F071-ED4C-ADD7-4D8B3E37515F}" type="pres">
      <dgm:prSet presAssocID="{A2D8E0F0-AD1F-4AD0-9770-38F1344D73BB}" presName="parentText" presStyleLbl="node1" presStyleIdx="1" presStyleCnt="3">
        <dgm:presLayoutVars>
          <dgm:chMax val="0"/>
          <dgm:bulletEnabled val="1"/>
        </dgm:presLayoutVars>
      </dgm:prSet>
      <dgm:spPr/>
    </dgm:pt>
    <dgm:pt modelId="{1F0C9DF5-A441-224B-B376-BA3EFDDC57EA}" type="pres">
      <dgm:prSet presAssocID="{377059CB-AA73-44AE-BA47-393A74087760}" presName="spacer" presStyleCnt="0"/>
      <dgm:spPr/>
    </dgm:pt>
    <dgm:pt modelId="{D1BD1F2D-8E26-5541-BA9F-0EE274500C87}" type="pres">
      <dgm:prSet presAssocID="{B6185DFA-08EC-4FBD-8DA6-FECEBB7E6548}" presName="parentText" presStyleLbl="node1" presStyleIdx="2" presStyleCnt="3">
        <dgm:presLayoutVars>
          <dgm:chMax val="0"/>
          <dgm:bulletEnabled val="1"/>
        </dgm:presLayoutVars>
      </dgm:prSet>
      <dgm:spPr/>
    </dgm:pt>
  </dgm:ptLst>
  <dgm:cxnLst>
    <dgm:cxn modelId="{8AD14D03-610A-D540-A7CC-7AF8AE9FD4EF}" type="presOf" srcId="{77A4A7ED-6C93-42E8-A023-AD1D5A0D75E2}" destId="{A88B21A7-D1CD-D04E-A0D1-1AF5DB558024}" srcOrd="0" destOrd="0" presId="urn:microsoft.com/office/officeart/2005/8/layout/vList2"/>
    <dgm:cxn modelId="{D604B718-8125-394A-B7BD-2F67D05E642B}" type="presOf" srcId="{25E02831-B978-43E9-B9F4-2FB08DC3BBE1}" destId="{75EBE8D2-6189-8E4B-A3EA-4C0F884338C0}" srcOrd="0" destOrd="0" presId="urn:microsoft.com/office/officeart/2005/8/layout/vList2"/>
    <dgm:cxn modelId="{1B292522-4426-F548-BD9F-A23BC4C295A6}" type="presOf" srcId="{04397ECA-DD8F-4324-B33C-A52CD4F7090D}" destId="{A88B21A7-D1CD-D04E-A0D1-1AF5DB558024}" srcOrd="0" destOrd="4" presId="urn:microsoft.com/office/officeart/2005/8/layout/vList2"/>
    <dgm:cxn modelId="{674E993A-CFE5-0944-815D-A7D81AE7EB3C}" type="presOf" srcId="{A2D8E0F0-AD1F-4AD0-9770-38F1344D73BB}" destId="{9A54E521-F071-ED4C-ADD7-4D8B3E37515F}" srcOrd="0" destOrd="0" presId="urn:microsoft.com/office/officeart/2005/8/layout/vList2"/>
    <dgm:cxn modelId="{2627613D-9E44-7D44-BE48-7D3B3AAD8350}" type="presOf" srcId="{B6185DFA-08EC-4FBD-8DA6-FECEBB7E6548}" destId="{D1BD1F2D-8E26-5541-BA9F-0EE274500C87}" srcOrd="0" destOrd="0" presId="urn:microsoft.com/office/officeart/2005/8/layout/vList2"/>
    <dgm:cxn modelId="{BFC08C48-00C9-462E-8038-F643693B55BE}" srcId="{25E02831-B978-43E9-B9F4-2FB08DC3BBE1}" destId="{9A757D29-7C37-4DA6-BC45-7BF67C075BAB}" srcOrd="2" destOrd="0" parTransId="{388CAAB0-C48B-4F2E-BC3D-88ED2F5487DB}" sibTransId="{D7A3C593-758F-4A12-B61D-79F8287AD180}"/>
    <dgm:cxn modelId="{7B1C7E58-F422-4747-B58F-DB6E885FCF9B}" srcId="{25E02831-B978-43E9-B9F4-2FB08DC3BBE1}" destId="{EF9A1D9A-319C-4F2F-A0B3-3D579E4FAEF2}" srcOrd="3" destOrd="0" parTransId="{196F4B4D-5FC5-4892-840A-578D79959D87}" sibTransId="{9342C19F-1D2E-42D7-BF35-94CEF9676648}"/>
    <dgm:cxn modelId="{F9791971-C9F4-D946-BF9B-5F063A341FA8}" type="presOf" srcId="{1551FE9C-87A4-4BE1-9CAA-6B347CF1F29A}" destId="{77BE2F14-5654-8041-A2BE-A727A2C405FB}" srcOrd="0" destOrd="0" presId="urn:microsoft.com/office/officeart/2005/8/layout/vList2"/>
    <dgm:cxn modelId="{4E853278-1A4D-4D27-A98B-04194EF7530F}" srcId="{25E02831-B978-43E9-B9F4-2FB08DC3BBE1}" destId="{04397ECA-DD8F-4324-B33C-A52CD4F7090D}" srcOrd="4" destOrd="0" parTransId="{A6898287-4F62-4DF4-931B-6998CE3B88E0}" sibTransId="{0F624C7A-481D-4A4D-98E2-999EE07E0098}"/>
    <dgm:cxn modelId="{AF55F379-DAE6-4E3A-969D-C830D228A5B2}" srcId="{1551FE9C-87A4-4BE1-9CAA-6B347CF1F29A}" destId="{25E02831-B978-43E9-B9F4-2FB08DC3BBE1}" srcOrd="0" destOrd="0" parTransId="{9ABFBD28-7BD1-4C94-9617-BC02167F40C8}" sibTransId="{EC9426CA-B71A-43D8-90AC-F80C7F2F412C}"/>
    <dgm:cxn modelId="{264EEB7B-1099-0948-916B-E099A6EE8E37}" type="presOf" srcId="{EF9A1D9A-319C-4F2F-A0B3-3D579E4FAEF2}" destId="{A88B21A7-D1CD-D04E-A0D1-1AF5DB558024}" srcOrd="0" destOrd="3" presId="urn:microsoft.com/office/officeart/2005/8/layout/vList2"/>
    <dgm:cxn modelId="{288C898E-67D7-4B9D-B583-853BD0E1F3CB}" srcId="{1551FE9C-87A4-4BE1-9CAA-6B347CF1F29A}" destId="{A2D8E0F0-AD1F-4AD0-9770-38F1344D73BB}" srcOrd="1" destOrd="0" parTransId="{73B86115-1994-4776-A99E-7DAA4C9D8D7F}" sibTransId="{377059CB-AA73-44AE-BA47-393A74087760}"/>
    <dgm:cxn modelId="{0916A78E-12AC-EA42-87D7-7614D03A8E01}" type="presOf" srcId="{9A757D29-7C37-4DA6-BC45-7BF67C075BAB}" destId="{A88B21A7-D1CD-D04E-A0D1-1AF5DB558024}" srcOrd="0" destOrd="2" presId="urn:microsoft.com/office/officeart/2005/8/layout/vList2"/>
    <dgm:cxn modelId="{785476B8-6112-43A2-8279-FA636E92819D}" srcId="{25E02831-B978-43E9-B9F4-2FB08DC3BBE1}" destId="{211251E0-532D-47BB-B5DE-ACF6E7F73194}" srcOrd="5" destOrd="0" parTransId="{CAFFF160-E719-4C86-9F0C-AD569951DA84}" sibTransId="{4A86008A-F306-4BE2-A02E-1510329CCF3B}"/>
    <dgm:cxn modelId="{0509E0BD-6B50-4D09-96D0-4854B1C6F7BB}" srcId="{25E02831-B978-43E9-B9F4-2FB08DC3BBE1}" destId="{3FC7189A-CE8C-4AD8-A030-41802BBBD162}" srcOrd="1" destOrd="0" parTransId="{10CEFEB2-DD00-4C48-8003-2964F3F68B56}" sibTransId="{19AFF530-D0A8-4173-B359-7EB514117C18}"/>
    <dgm:cxn modelId="{2967F1C1-AF41-E443-B899-FB460283A08F}" type="presOf" srcId="{3FC7189A-CE8C-4AD8-A030-41802BBBD162}" destId="{A88B21A7-D1CD-D04E-A0D1-1AF5DB558024}" srcOrd="0" destOrd="1" presId="urn:microsoft.com/office/officeart/2005/8/layout/vList2"/>
    <dgm:cxn modelId="{A08DAAC2-2A19-430D-854F-8BFF558E2AAC}" srcId="{1551FE9C-87A4-4BE1-9CAA-6B347CF1F29A}" destId="{B6185DFA-08EC-4FBD-8DA6-FECEBB7E6548}" srcOrd="2" destOrd="0" parTransId="{37372C09-5189-4D1A-811E-A70C52557296}" sibTransId="{8100FDFD-91F0-44DA-9227-E52E30AE95B6}"/>
    <dgm:cxn modelId="{1D5D04D4-2311-654E-8A75-259CCAAA3083}" type="presOf" srcId="{211251E0-532D-47BB-B5DE-ACF6E7F73194}" destId="{A88B21A7-D1CD-D04E-A0D1-1AF5DB558024}" srcOrd="0" destOrd="5" presId="urn:microsoft.com/office/officeart/2005/8/layout/vList2"/>
    <dgm:cxn modelId="{1EA8B0EF-1198-47EE-8927-ED67A2480C8A}" srcId="{25E02831-B978-43E9-B9F4-2FB08DC3BBE1}" destId="{77A4A7ED-6C93-42E8-A023-AD1D5A0D75E2}" srcOrd="0" destOrd="0" parTransId="{D6BD67D4-896F-48A4-9FE7-7F33ABB7E230}" sibTransId="{1C509D01-9E25-4390-BF8E-85F2C6B2ABB7}"/>
    <dgm:cxn modelId="{80C91A55-04CD-0546-B1DE-D8CD3E1207D6}" type="presParOf" srcId="{77BE2F14-5654-8041-A2BE-A727A2C405FB}" destId="{75EBE8D2-6189-8E4B-A3EA-4C0F884338C0}" srcOrd="0" destOrd="0" presId="urn:microsoft.com/office/officeart/2005/8/layout/vList2"/>
    <dgm:cxn modelId="{9561AD48-F910-D340-A8C0-ED7DA1204986}" type="presParOf" srcId="{77BE2F14-5654-8041-A2BE-A727A2C405FB}" destId="{A88B21A7-D1CD-D04E-A0D1-1AF5DB558024}" srcOrd="1" destOrd="0" presId="urn:microsoft.com/office/officeart/2005/8/layout/vList2"/>
    <dgm:cxn modelId="{1D2DC08D-D065-C745-AC82-60BB99F61D8F}" type="presParOf" srcId="{77BE2F14-5654-8041-A2BE-A727A2C405FB}" destId="{9A54E521-F071-ED4C-ADD7-4D8B3E37515F}" srcOrd="2" destOrd="0" presId="urn:microsoft.com/office/officeart/2005/8/layout/vList2"/>
    <dgm:cxn modelId="{7F9B6ECF-A2FD-4242-8A32-79879077BFBF}" type="presParOf" srcId="{77BE2F14-5654-8041-A2BE-A727A2C405FB}" destId="{1F0C9DF5-A441-224B-B376-BA3EFDDC57EA}" srcOrd="3" destOrd="0" presId="urn:microsoft.com/office/officeart/2005/8/layout/vList2"/>
    <dgm:cxn modelId="{0E9F9F67-4CE3-6344-8947-B983317A81BF}" type="presParOf" srcId="{77BE2F14-5654-8041-A2BE-A727A2C405FB}" destId="{D1BD1F2D-8E26-5541-BA9F-0EE274500C87}" srcOrd="4"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65B065-B7BE-47B7-B2B9-3614B18516F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136BB3E-43EA-418F-84AD-3D7ADBBF213D}">
      <dgm:prSet/>
      <dgm:spPr/>
      <dgm:t>
        <a:bodyPr/>
        <a:lstStyle/>
        <a:p>
          <a:pPr>
            <a:lnSpc>
              <a:spcPct val="100000"/>
            </a:lnSpc>
            <a:defRPr b="1"/>
          </a:pPr>
          <a:r>
            <a:rPr lang="en-US" b="1"/>
            <a:t>Kubectl</a:t>
          </a:r>
          <a:r>
            <a:rPr lang="en-US"/>
            <a:t>:</a:t>
          </a:r>
        </a:p>
      </dgm:t>
    </dgm:pt>
    <dgm:pt modelId="{B5E0FC32-5D50-4DD2-83FB-440BE9186E1E}" type="parTrans" cxnId="{D385752E-D173-47A3-8658-CE69BC3E8D24}">
      <dgm:prSet/>
      <dgm:spPr/>
      <dgm:t>
        <a:bodyPr/>
        <a:lstStyle/>
        <a:p>
          <a:endParaRPr lang="en-US"/>
        </a:p>
      </dgm:t>
    </dgm:pt>
    <dgm:pt modelId="{4EFEDC77-AA7C-44A1-83A3-847704FBA40E}" type="sibTrans" cxnId="{D385752E-D173-47A3-8658-CE69BC3E8D24}">
      <dgm:prSet/>
      <dgm:spPr/>
      <dgm:t>
        <a:bodyPr/>
        <a:lstStyle/>
        <a:p>
          <a:endParaRPr lang="en-US"/>
        </a:p>
      </dgm:t>
    </dgm:pt>
    <dgm:pt modelId="{C1E385DF-6F36-4152-A644-53B03C08E04A}">
      <dgm:prSet/>
      <dgm:spPr/>
      <dgm:t>
        <a:bodyPr/>
        <a:lstStyle/>
        <a:p>
          <a:pPr>
            <a:lnSpc>
              <a:spcPct val="100000"/>
            </a:lnSpc>
          </a:pPr>
          <a:endParaRPr lang="en-US" sz="1500" dirty="0"/>
        </a:p>
      </dgm:t>
    </dgm:pt>
    <dgm:pt modelId="{66316EE0-0CDF-4434-A3D0-320E8BFE4B7D}" type="parTrans" cxnId="{D2D70C83-EC3B-4FA4-A744-10B52C468AE3}">
      <dgm:prSet/>
      <dgm:spPr/>
      <dgm:t>
        <a:bodyPr/>
        <a:lstStyle/>
        <a:p>
          <a:endParaRPr lang="en-US"/>
        </a:p>
      </dgm:t>
    </dgm:pt>
    <dgm:pt modelId="{C9A2E25C-FC28-4C76-B593-377E4BB9ECE5}" type="sibTrans" cxnId="{D2D70C83-EC3B-4FA4-A744-10B52C468AE3}">
      <dgm:prSet/>
      <dgm:spPr/>
      <dgm:t>
        <a:bodyPr/>
        <a:lstStyle/>
        <a:p>
          <a:endParaRPr lang="en-US"/>
        </a:p>
      </dgm:t>
    </dgm:pt>
    <dgm:pt modelId="{E4456D2D-05CA-4D95-BDD0-10B3950AD0A9}">
      <dgm:prSet custT="1"/>
      <dgm:spPr/>
      <dgm:t>
        <a:bodyPr/>
        <a:lstStyle/>
        <a:p>
          <a:pPr>
            <a:lnSpc>
              <a:spcPct val="100000"/>
            </a:lnSpc>
          </a:pPr>
          <a:r>
            <a:rPr lang="en-US" sz="2400" b="1" dirty="0">
              <a:hlinkClick xmlns:r="http://schemas.openxmlformats.org/officeDocument/2006/relationships" r:id="rId1"/>
            </a:rPr>
            <a:t>https://kubernetes.io/docs/tasks/tools/install-kubectl/</a:t>
          </a:r>
          <a:endParaRPr lang="en-US" sz="2400" b="1" dirty="0"/>
        </a:p>
      </dgm:t>
    </dgm:pt>
    <dgm:pt modelId="{15732B1A-F669-4AF8-8350-F06186549D6A}" type="parTrans" cxnId="{A9C1ABD6-E3C6-49AA-B9FB-7F6780FD2147}">
      <dgm:prSet/>
      <dgm:spPr/>
      <dgm:t>
        <a:bodyPr/>
        <a:lstStyle/>
        <a:p>
          <a:endParaRPr lang="en-US"/>
        </a:p>
      </dgm:t>
    </dgm:pt>
    <dgm:pt modelId="{4C764EFF-1A0C-4A8B-88F2-C6EC84F89E9E}" type="sibTrans" cxnId="{A9C1ABD6-E3C6-49AA-B9FB-7F6780FD2147}">
      <dgm:prSet/>
      <dgm:spPr/>
      <dgm:t>
        <a:bodyPr/>
        <a:lstStyle/>
        <a:p>
          <a:endParaRPr lang="en-US"/>
        </a:p>
      </dgm:t>
    </dgm:pt>
    <dgm:pt modelId="{01F8C832-F262-4A70-AAE9-09753253A784}">
      <dgm:prSet/>
      <dgm:spPr/>
      <dgm:t>
        <a:bodyPr/>
        <a:lstStyle/>
        <a:p>
          <a:pPr>
            <a:lnSpc>
              <a:spcPct val="100000"/>
            </a:lnSpc>
            <a:defRPr b="1"/>
          </a:pPr>
          <a:r>
            <a:rPr lang="en-US" b="1" dirty="0" err="1"/>
            <a:t>Minikube</a:t>
          </a:r>
          <a:r>
            <a:rPr lang="en-US" dirty="0"/>
            <a:t>:</a:t>
          </a:r>
        </a:p>
      </dgm:t>
    </dgm:pt>
    <dgm:pt modelId="{5D8835D9-B4CA-47B9-A50D-693FABDDC9B0}" type="parTrans" cxnId="{79E6669B-D99C-45D6-9B40-F0E549025D47}">
      <dgm:prSet/>
      <dgm:spPr/>
      <dgm:t>
        <a:bodyPr/>
        <a:lstStyle/>
        <a:p>
          <a:endParaRPr lang="en-US"/>
        </a:p>
      </dgm:t>
    </dgm:pt>
    <dgm:pt modelId="{2DBD0D87-F021-43DF-84D7-062E12D5C8E7}" type="sibTrans" cxnId="{79E6669B-D99C-45D6-9B40-F0E549025D47}">
      <dgm:prSet/>
      <dgm:spPr/>
      <dgm:t>
        <a:bodyPr/>
        <a:lstStyle/>
        <a:p>
          <a:endParaRPr lang="en-US"/>
        </a:p>
      </dgm:t>
    </dgm:pt>
    <dgm:pt modelId="{6B838E03-383B-4EF1-9F97-0703BADE7A6C}">
      <dgm:prSet/>
      <dgm:spPr/>
      <dgm:t>
        <a:bodyPr/>
        <a:lstStyle/>
        <a:p>
          <a:pPr>
            <a:lnSpc>
              <a:spcPct val="100000"/>
            </a:lnSpc>
          </a:pPr>
          <a:endParaRPr lang="en-US" sz="1800" dirty="0"/>
        </a:p>
      </dgm:t>
    </dgm:pt>
    <dgm:pt modelId="{3546BE69-3455-4F89-BF1F-3E3131A0D63C}" type="parTrans" cxnId="{1EC8185B-85C7-45C6-8406-F529FBFFD93F}">
      <dgm:prSet/>
      <dgm:spPr/>
      <dgm:t>
        <a:bodyPr/>
        <a:lstStyle/>
        <a:p>
          <a:endParaRPr lang="en-US"/>
        </a:p>
      </dgm:t>
    </dgm:pt>
    <dgm:pt modelId="{34C92882-635B-42F4-A43F-A830C528B499}" type="sibTrans" cxnId="{1EC8185B-85C7-45C6-8406-F529FBFFD93F}">
      <dgm:prSet/>
      <dgm:spPr/>
      <dgm:t>
        <a:bodyPr/>
        <a:lstStyle/>
        <a:p>
          <a:endParaRPr lang="en-US"/>
        </a:p>
      </dgm:t>
    </dgm:pt>
    <dgm:pt modelId="{00D8DA11-E459-4A29-B982-000CCF251382}">
      <dgm:prSet custT="1"/>
      <dgm:spPr/>
      <dgm:t>
        <a:bodyPr/>
        <a:lstStyle/>
        <a:p>
          <a:pPr>
            <a:lnSpc>
              <a:spcPct val="100000"/>
            </a:lnSpc>
          </a:pPr>
          <a:r>
            <a:rPr lang="en-US" sz="2800" b="1" dirty="0">
              <a:hlinkClick xmlns:r="http://schemas.openxmlformats.org/officeDocument/2006/relationships" r:id="rId2"/>
            </a:rPr>
            <a:t>https://minikube.sigs.k8s.io/docs/start/</a:t>
          </a:r>
          <a:endParaRPr lang="en-US" sz="2800" b="1" dirty="0"/>
        </a:p>
      </dgm:t>
    </dgm:pt>
    <dgm:pt modelId="{C4A1FFB3-F78D-4898-BDB8-F510535250C0}" type="parTrans" cxnId="{9AA46546-C101-4B23-A974-82DE7E433D7B}">
      <dgm:prSet/>
      <dgm:spPr/>
      <dgm:t>
        <a:bodyPr/>
        <a:lstStyle/>
        <a:p>
          <a:endParaRPr lang="en-US"/>
        </a:p>
      </dgm:t>
    </dgm:pt>
    <dgm:pt modelId="{D3D1B4FD-8D79-41F7-97E7-75292FC296A3}" type="sibTrans" cxnId="{9AA46546-C101-4B23-A974-82DE7E433D7B}">
      <dgm:prSet/>
      <dgm:spPr/>
      <dgm:t>
        <a:bodyPr/>
        <a:lstStyle/>
        <a:p>
          <a:endParaRPr lang="en-US"/>
        </a:p>
      </dgm:t>
    </dgm:pt>
    <dgm:pt modelId="{8AFDEC78-0544-5647-A512-40A93FF604E3}" type="pres">
      <dgm:prSet presAssocID="{4C65B065-B7BE-47B7-B2B9-3614B18516F0}" presName="Name0" presStyleCnt="0">
        <dgm:presLayoutVars>
          <dgm:dir/>
          <dgm:animLvl val="lvl"/>
          <dgm:resizeHandles val="exact"/>
        </dgm:presLayoutVars>
      </dgm:prSet>
      <dgm:spPr/>
    </dgm:pt>
    <dgm:pt modelId="{852147FB-33A1-CB4A-9578-9E40C4306BDB}" type="pres">
      <dgm:prSet presAssocID="{1136BB3E-43EA-418F-84AD-3D7ADBBF213D}" presName="linNode" presStyleCnt="0"/>
      <dgm:spPr/>
    </dgm:pt>
    <dgm:pt modelId="{89522575-496F-8445-92F4-C7B4BA095DDC}" type="pres">
      <dgm:prSet presAssocID="{1136BB3E-43EA-418F-84AD-3D7ADBBF213D}" presName="parentText" presStyleLbl="node1" presStyleIdx="0" presStyleCnt="2">
        <dgm:presLayoutVars>
          <dgm:chMax val="1"/>
          <dgm:bulletEnabled val="1"/>
        </dgm:presLayoutVars>
      </dgm:prSet>
      <dgm:spPr/>
    </dgm:pt>
    <dgm:pt modelId="{626FCEFD-EABD-CA48-8EF5-33D7AE88474A}" type="pres">
      <dgm:prSet presAssocID="{1136BB3E-43EA-418F-84AD-3D7ADBBF213D}" presName="descendantText" presStyleLbl="alignAccFollowNode1" presStyleIdx="0" presStyleCnt="2" custLinFactNeighborX="-7555" custLinFactNeighborY="4110">
        <dgm:presLayoutVars>
          <dgm:bulletEnabled val="1"/>
        </dgm:presLayoutVars>
      </dgm:prSet>
      <dgm:spPr/>
    </dgm:pt>
    <dgm:pt modelId="{4C53EF07-FD3A-D74A-B677-A5F83F8C1B32}" type="pres">
      <dgm:prSet presAssocID="{4EFEDC77-AA7C-44A1-83A3-847704FBA40E}" presName="sp" presStyleCnt="0"/>
      <dgm:spPr/>
    </dgm:pt>
    <dgm:pt modelId="{16E5A08A-1D1F-5D49-9FE6-0D94BE80E251}" type="pres">
      <dgm:prSet presAssocID="{01F8C832-F262-4A70-AAE9-09753253A784}" presName="linNode" presStyleCnt="0"/>
      <dgm:spPr/>
    </dgm:pt>
    <dgm:pt modelId="{CE0DB59B-92FF-C04C-83B3-8D5FC7247401}" type="pres">
      <dgm:prSet presAssocID="{01F8C832-F262-4A70-AAE9-09753253A784}" presName="parentText" presStyleLbl="node1" presStyleIdx="1" presStyleCnt="2">
        <dgm:presLayoutVars>
          <dgm:chMax val="1"/>
          <dgm:bulletEnabled val="1"/>
        </dgm:presLayoutVars>
      </dgm:prSet>
      <dgm:spPr/>
    </dgm:pt>
    <dgm:pt modelId="{07ADF250-3B37-514D-82F8-A1F67BB1CAF2}" type="pres">
      <dgm:prSet presAssocID="{01F8C832-F262-4A70-AAE9-09753253A784}" presName="descendantText" presStyleLbl="alignAccFollowNode1" presStyleIdx="1" presStyleCnt="2">
        <dgm:presLayoutVars>
          <dgm:bulletEnabled val="1"/>
        </dgm:presLayoutVars>
      </dgm:prSet>
      <dgm:spPr/>
    </dgm:pt>
  </dgm:ptLst>
  <dgm:cxnLst>
    <dgm:cxn modelId="{7119ED07-B948-9045-9970-C08E8EFE99CF}" type="presOf" srcId="{1136BB3E-43EA-418F-84AD-3D7ADBBF213D}" destId="{89522575-496F-8445-92F4-C7B4BA095DDC}" srcOrd="0" destOrd="0" presId="urn:microsoft.com/office/officeart/2005/8/layout/vList5"/>
    <dgm:cxn modelId="{B6CB6D1F-C8D1-1E4B-8201-444C4BC06178}" type="presOf" srcId="{C1E385DF-6F36-4152-A644-53B03C08E04A}" destId="{626FCEFD-EABD-CA48-8EF5-33D7AE88474A}" srcOrd="0" destOrd="0" presId="urn:microsoft.com/office/officeart/2005/8/layout/vList5"/>
    <dgm:cxn modelId="{D385752E-D173-47A3-8658-CE69BC3E8D24}" srcId="{4C65B065-B7BE-47B7-B2B9-3614B18516F0}" destId="{1136BB3E-43EA-418F-84AD-3D7ADBBF213D}" srcOrd="0" destOrd="0" parTransId="{B5E0FC32-5D50-4DD2-83FB-440BE9186E1E}" sibTransId="{4EFEDC77-AA7C-44A1-83A3-847704FBA40E}"/>
    <dgm:cxn modelId="{E938E536-5019-2B46-A4EF-A4B83C6ACBEF}" type="presOf" srcId="{01F8C832-F262-4A70-AAE9-09753253A784}" destId="{CE0DB59B-92FF-C04C-83B3-8D5FC7247401}" srcOrd="0" destOrd="0" presId="urn:microsoft.com/office/officeart/2005/8/layout/vList5"/>
    <dgm:cxn modelId="{A58F3439-0148-674B-86DD-024E39C23A6B}" type="presOf" srcId="{00D8DA11-E459-4A29-B982-000CCF251382}" destId="{07ADF250-3B37-514D-82F8-A1F67BB1CAF2}" srcOrd="0" destOrd="1" presId="urn:microsoft.com/office/officeart/2005/8/layout/vList5"/>
    <dgm:cxn modelId="{22666B44-F559-5344-934A-A80A08F863B7}" type="presOf" srcId="{4C65B065-B7BE-47B7-B2B9-3614B18516F0}" destId="{8AFDEC78-0544-5647-A512-40A93FF604E3}" srcOrd="0" destOrd="0" presId="urn:microsoft.com/office/officeart/2005/8/layout/vList5"/>
    <dgm:cxn modelId="{9AA46546-C101-4B23-A974-82DE7E433D7B}" srcId="{01F8C832-F262-4A70-AAE9-09753253A784}" destId="{00D8DA11-E459-4A29-B982-000CCF251382}" srcOrd="1" destOrd="0" parTransId="{C4A1FFB3-F78D-4898-BDB8-F510535250C0}" sibTransId="{D3D1B4FD-8D79-41F7-97E7-75292FC296A3}"/>
    <dgm:cxn modelId="{1EC8185B-85C7-45C6-8406-F529FBFFD93F}" srcId="{01F8C832-F262-4A70-AAE9-09753253A784}" destId="{6B838E03-383B-4EF1-9F97-0703BADE7A6C}" srcOrd="0" destOrd="0" parTransId="{3546BE69-3455-4F89-BF1F-3E3131A0D63C}" sibTransId="{34C92882-635B-42F4-A43F-A830C528B499}"/>
    <dgm:cxn modelId="{D2D70C83-EC3B-4FA4-A744-10B52C468AE3}" srcId="{1136BB3E-43EA-418F-84AD-3D7ADBBF213D}" destId="{C1E385DF-6F36-4152-A644-53B03C08E04A}" srcOrd="0" destOrd="0" parTransId="{66316EE0-0CDF-4434-A3D0-320E8BFE4B7D}" sibTransId="{C9A2E25C-FC28-4C76-B593-377E4BB9ECE5}"/>
    <dgm:cxn modelId="{79E6669B-D99C-45D6-9B40-F0E549025D47}" srcId="{4C65B065-B7BE-47B7-B2B9-3614B18516F0}" destId="{01F8C832-F262-4A70-AAE9-09753253A784}" srcOrd="1" destOrd="0" parTransId="{5D8835D9-B4CA-47B9-A50D-693FABDDC9B0}" sibTransId="{2DBD0D87-F021-43DF-84D7-062E12D5C8E7}"/>
    <dgm:cxn modelId="{A9C1ABD6-E3C6-49AA-B9FB-7F6780FD2147}" srcId="{1136BB3E-43EA-418F-84AD-3D7ADBBF213D}" destId="{E4456D2D-05CA-4D95-BDD0-10B3950AD0A9}" srcOrd="1" destOrd="0" parTransId="{15732B1A-F669-4AF8-8350-F06186549D6A}" sibTransId="{4C764EFF-1A0C-4A8B-88F2-C6EC84F89E9E}"/>
    <dgm:cxn modelId="{B2B3A3E1-1548-9B42-A1E3-FFF0701CACC7}" type="presOf" srcId="{6B838E03-383B-4EF1-9F97-0703BADE7A6C}" destId="{07ADF250-3B37-514D-82F8-A1F67BB1CAF2}" srcOrd="0" destOrd="0" presId="urn:microsoft.com/office/officeart/2005/8/layout/vList5"/>
    <dgm:cxn modelId="{365C8AFC-006F-C142-AF0C-9CBEC17726F1}" type="presOf" srcId="{E4456D2D-05CA-4D95-BDD0-10B3950AD0A9}" destId="{626FCEFD-EABD-CA48-8EF5-33D7AE88474A}" srcOrd="0" destOrd="1" presId="urn:microsoft.com/office/officeart/2005/8/layout/vList5"/>
    <dgm:cxn modelId="{655CD32E-C443-2E4A-8722-BF7AD938E14C}" type="presParOf" srcId="{8AFDEC78-0544-5647-A512-40A93FF604E3}" destId="{852147FB-33A1-CB4A-9578-9E40C4306BDB}" srcOrd="0" destOrd="0" presId="urn:microsoft.com/office/officeart/2005/8/layout/vList5"/>
    <dgm:cxn modelId="{1EC609CB-F02D-8F4A-9ECF-28280DCA95EE}" type="presParOf" srcId="{852147FB-33A1-CB4A-9578-9E40C4306BDB}" destId="{89522575-496F-8445-92F4-C7B4BA095DDC}" srcOrd="0" destOrd="0" presId="urn:microsoft.com/office/officeart/2005/8/layout/vList5"/>
    <dgm:cxn modelId="{A53661B0-D53A-DA4D-8EB2-C2984374E2CF}" type="presParOf" srcId="{852147FB-33A1-CB4A-9578-9E40C4306BDB}" destId="{626FCEFD-EABD-CA48-8EF5-33D7AE88474A}" srcOrd="1" destOrd="0" presId="urn:microsoft.com/office/officeart/2005/8/layout/vList5"/>
    <dgm:cxn modelId="{B02C8A92-AB73-E843-91A9-4CE5B2735263}" type="presParOf" srcId="{8AFDEC78-0544-5647-A512-40A93FF604E3}" destId="{4C53EF07-FD3A-D74A-B677-A5F83F8C1B32}" srcOrd="1" destOrd="0" presId="urn:microsoft.com/office/officeart/2005/8/layout/vList5"/>
    <dgm:cxn modelId="{7337D628-E4AE-1547-BE1A-42E28D37F883}" type="presParOf" srcId="{8AFDEC78-0544-5647-A512-40A93FF604E3}" destId="{16E5A08A-1D1F-5D49-9FE6-0D94BE80E251}" srcOrd="2" destOrd="0" presId="urn:microsoft.com/office/officeart/2005/8/layout/vList5"/>
    <dgm:cxn modelId="{05712666-69A2-D648-8864-01BFEFF2B22B}" type="presParOf" srcId="{16E5A08A-1D1F-5D49-9FE6-0D94BE80E251}" destId="{CE0DB59B-92FF-C04C-83B3-8D5FC7247401}" srcOrd="0" destOrd="0" presId="urn:microsoft.com/office/officeart/2005/8/layout/vList5"/>
    <dgm:cxn modelId="{0BA2330C-DC04-7947-83C3-ECA784FBCD73}" type="presParOf" srcId="{16E5A08A-1D1F-5D49-9FE6-0D94BE80E251}" destId="{07ADF250-3B37-514D-82F8-A1F67BB1CAF2}" srcOrd="1" destOrd="0" presId="urn:microsoft.com/office/officeart/2005/8/layout/vList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65B065-B7BE-47B7-B2B9-3614B18516F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1136BB3E-43EA-418F-84AD-3D7ADBBF213D}">
      <dgm:prSet/>
      <dgm:spPr/>
      <dgm:t>
        <a:bodyPr/>
        <a:lstStyle/>
        <a:p>
          <a:pPr>
            <a:lnSpc>
              <a:spcPct val="100000"/>
            </a:lnSpc>
            <a:defRPr b="1"/>
          </a:pPr>
          <a:r>
            <a:rPr lang="en-US" b="1"/>
            <a:t>Kubectl</a:t>
          </a:r>
          <a:r>
            <a:rPr lang="en-US"/>
            <a:t>:</a:t>
          </a:r>
        </a:p>
      </dgm:t>
    </dgm:pt>
    <dgm:pt modelId="{B5E0FC32-5D50-4DD2-83FB-440BE9186E1E}" type="parTrans" cxnId="{D385752E-D173-47A3-8658-CE69BC3E8D24}">
      <dgm:prSet/>
      <dgm:spPr/>
      <dgm:t>
        <a:bodyPr/>
        <a:lstStyle/>
        <a:p>
          <a:endParaRPr lang="en-US"/>
        </a:p>
      </dgm:t>
    </dgm:pt>
    <dgm:pt modelId="{4EFEDC77-AA7C-44A1-83A3-847704FBA40E}" type="sibTrans" cxnId="{D385752E-D173-47A3-8658-CE69BC3E8D24}">
      <dgm:prSet/>
      <dgm:spPr/>
      <dgm:t>
        <a:bodyPr/>
        <a:lstStyle/>
        <a:p>
          <a:endParaRPr lang="en-US"/>
        </a:p>
      </dgm:t>
    </dgm:pt>
    <dgm:pt modelId="{C1E385DF-6F36-4152-A644-53B03C08E04A}">
      <dgm:prSet/>
      <dgm:spPr/>
      <dgm:t>
        <a:bodyPr/>
        <a:lstStyle/>
        <a:p>
          <a:pPr>
            <a:lnSpc>
              <a:spcPct val="100000"/>
            </a:lnSpc>
          </a:pPr>
          <a:r>
            <a:rPr lang="en-GB" dirty="0" err="1"/>
            <a:t>Kubectl</a:t>
          </a:r>
          <a:r>
            <a:rPr lang="en-GB" dirty="0"/>
            <a:t>, Kubernetes </a:t>
          </a:r>
          <a:r>
            <a:rPr lang="en-GB" dirty="0" err="1"/>
            <a:t>kümelerinde</a:t>
          </a:r>
          <a:r>
            <a:rPr lang="en-GB" dirty="0"/>
            <a:t> </a:t>
          </a:r>
          <a:r>
            <a:rPr lang="en-GB" dirty="0" err="1"/>
            <a:t>komut</a:t>
          </a:r>
          <a:r>
            <a:rPr lang="en-GB" dirty="0"/>
            <a:t> </a:t>
          </a:r>
          <a:r>
            <a:rPr lang="en-GB" dirty="0" err="1"/>
            <a:t>çalıştırmak</a:t>
          </a:r>
          <a:r>
            <a:rPr lang="en-GB" dirty="0"/>
            <a:t> </a:t>
          </a:r>
          <a:r>
            <a:rPr lang="en-GB" dirty="0" err="1"/>
            <a:t>için</a:t>
          </a:r>
          <a:r>
            <a:rPr lang="en-GB" dirty="0"/>
            <a:t> </a:t>
          </a:r>
          <a:r>
            <a:rPr lang="en-GB" dirty="0" err="1"/>
            <a:t>kullanılan</a:t>
          </a:r>
          <a:r>
            <a:rPr lang="en-GB" dirty="0"/>
            <a:t> </a:t>
          </a:r>
          <a:r>
            <a:rPr lang="en-GB" dirty="0" err="1"/>
            <a:t>bir</a:t>
          </a:r>
          <a:r>
            <a:rPr lang="en-GB" dirty="0"/>
            <a:t> </a:t>
          </a:r>
          <a:r>
            <a:rPr lang="en-GB" dirty="0" err="1"/>
            <a:t>komut</a:t>
          </a:r>
          <a:r>
            <a:rPr lang="en-GB" dirty="0"/>
            <a:t> </a:t>
          </a:r>
          <a:r>
            <a:rPr lang="en-GB" dirty="0" err="1"/>
            <a:t>satırı</a:t>
          </a:r>
          <a:r>
            <a:rPr lang="en-GB" dirty="0"/>
            <a:t> </a:t>
          </a:r>
          <a:r>
            <a:rPr lang="en-GB" dirty="0" err="1"/>
            <a:t>aracıdır</a:t>
          </a:r>
          <a:r>
            <a:rPr lang="en-GB" dirty="0"/>
            <a:t>. (</a:t>
          </a:r>
          <a:r>
            <a:rPr lang="en-GB" b="1" dirty="0" err="1"/>
            <a:t>Kubectl</a:t>
          </a:r>
          <a:r>
            <a:rPr lang="en-GB" dirty="0"/>
            <a:t> is a command line tool )</a:t>
          </a:r>
          <a:endParaRPr lang="en-US" dirty="0"/>
        </a:p>
      </dgm:t>
    </dgm:pt>
    <dgm:pt modelId="{66316EE0-0CDF-4434-A3D0-320E8BFE4B7D}" type="parTrans" cxnId="{D2D70C83-EC3B-4FA4-A744-10B52C468AE3}">
      <dgm:prSet/>
      <dgm:spPr/>
      <dgm:t>
        <a:bodyPr/>
        <a:lstStyle/>
        <a:p>
          <a:endParaRPr lang="en-US"/>
        </a:p>
      </dgm:t>
    </dgm:pt>
    <dgm:pt modelId="{C9A2E25C-FC28-4C76-B593-377E4BB9ECE5}" type="sibTrans" cxnId="{D2D70C83-EC3B-4FA4-A744-10B52C468AE3}">
      <dgm:prSet/>
      <dgm:spPr/>
      <dgm:t>
        <a:bodyPr/>
        <a:lstStyle/>
        <a:p>
          <a:endParaRPr lang="en-US"/>
        </a:p>
      </dgm:t>
    </dgm:pt>
    <dgm:pt modelId="{01F8C832-F262-4A70-AAE9-09753253A784}">
      <dgm:prSet/>
      <dgm:spPr/>
      <dgm:t>
        <a:bodyPr/>
        <a:lstStyle/>
        <a:p>
          <a:pPr>
            <a:lnSpc>
              <a:spcPct val="100000"/>
            </a:lnSpc>
            <a:defRPr b="1"/>
          </a:pPr>
          <a:r>
            <a:rPr lang="en-US" b="1"/>
            <a:t>Minikube</a:t>
          </a:r>
          <a:r>
            <a:rPr lang="en-US"/>
            <a:t>:</a:t>
          </a:r>
        </a:p>
      </dgm:t>
    </dgm:pt>
    <dgm:pt modelId="{5D8835D9-B4CA-47B9-A50D-693FABDDC9B0}" type="parTrans" cxnId="{79E6669B-D99C-45D6-9B40-F0E549025D47}">
      <dgm:prSet/>
      <dgm:spPr/>
      <dgm:t>
        <a:bodyPr/>
        <a:lstStyle/>
        <a:p>
          <a:endParaRPr lang="en-US"/>
        </a:p>
      </dgm:t>
    </dgm:pt>
    <dgm:pt modelId="{2DBD0D87-F021-43DF-84D7-062E12D5C8E7}" type="sibTrans" cxnId="{79E6669B-D99C-45D6-9B40-F0E549025D47}">
      <dgm:prSet/>
      <dgm:spPr/>
      <dgm:t>
        <a:bodyPr/>
        <a:lstStyle/>
        <a:p>
          <a:endParaRPr lang="en-US"/>
        </a:p>
      </dgm:t>
    </dgm:pt>
    <dgm:pt modelId="{6B838E03-383B-4EF1-9F97-0703BADE7A6C}">
      <dgm:prSet/>
      <dgm:spPr/>
      <dgm:t>
        <a:bodyPr/>
        <a:lstStyle/>
        <a:p>
          <a:pPr>
            <a:lnSpc>
              <a:spcPct val="100000"/>
            </a:lnSpc>
          </a:pPr>
          <a:r>
            <a:rPr lang="en-GB"/>
            <a:t>Minikube , Kubernetes üzerinde testlerimizi ve geliştirmelerimizi yapmak için local bilgisayarımızda kullandığımız mini kubernetes kümesidir. </a:t>
          </a:r>
          <a:endParaRPr lang="en-US"/>
        </a:p>
      </dgm:t>
    </dgm:pt>
    <dgm:pt modelId="{3546BE69-3455-4F89-BF1F-3E3131A0D63C}" type="parTrans" cxnId="{1EC8185B-85C7-45C6-8406-F529FBFFD93F}">
      <dgm:prSet/>
      <dgm:spPr/>
      <dgm:t>
        <a:bodyPr/>
        <a:lstStyle/>
        <a:p>
          <a:endParaRPr lang="en-US"/>
        </a:p>
      </dgm:t>
    </dgm:pt>
    <dgm:pt modelId="{34C92882-635B-42F4-A43F-A830C528B499}" type="sibTrans" cxnId="{1EC8185B-85C7-45C6-8406-F529FBFFD93F}">
      <dgm:prSet/>
      <dgm:spPr/>
      <dgm:t>
        <a:bodyPr/>
        <a:lstStyle/>
        <a:p>
          <a:endParaRPr lang="en-US"/>
        </a:p>
      </dgm:t>
    </dgm:pt>
    <dgm:pt modelId="{EF848A23-CFF3-C345-9653-4716A1333570}" type="pres">
      <dgm:prSet presAssocID="{4C65B065-B7BE-47B7-B2B9-3614B18516F0}" presName="linear" presStyleCnt="0">
        <dgm:presLayoutVars>
          <dgm:dir/>
          <dgm:animLvl val="lvl"/>
          <dgm:resizeHandles val="exact"/>
        </dgm:presLayoutVars>
      </dgm:prSet>
      <dgm:spPr/>
    </dgm:pt>
    <dgm:pt modelId="{FBFBC3A2-DE40-0946-BE5B-EB3E15675DFB}" type="pres">
      <dgm:prSet presAssocID="{1136BB3E-43EA-418F-84AD-3D7ADBBF213D}" presName="parentLin" presStyleCnt="0"/>
      <dgm:spPr/>
    </dgm:pt>
    <dgm:pt modelId="{F9385F92-9D50-0945-85DD-801202A53B1C}" type="pres">
      <dgm:prSet presAssocID="{1136BB3E-43EA-418F-84AD-3D7ADBBF213D}" presName="parentLeftMargin" presStyleLbl="node1" presStyleIdx="0" presStyleCnt="2"/>
      <dgm:spPr/>
    </dgm:pt>
    <dgm:pt modelId="{7B6C570B-881D-DD48-BC9A-B5DF7447E581}" type="pres">
      <dgm:prSet presAssocID="{1136BB3E-43EA-418F-84AD-3D7ADBBF213D}" presName="parentText" presStyleLbl="node1" presStyleIdx="0" presStyleCnt="2">
        <dgm:presLayoutVars>
          <dgm:chMax val="0"/>
          <dgm:bulletEnabled val="1"/>
        </dgm:presLayoutVars>
      </dgm:prSet>
      <dgm:spPr/>
    </dgm:pt>
    <dgm:pt modelId="{C5FE6B94-9369-524E-A9F4-E2A6D96F93E9}" type="pres">
      <dgm:prSet presAssocID="{1136BB3E-43EA-418F-84AD-3D7ADBBF213D}" presName="negativeSpace" presStyleCnt="0"/>
      <dgm:spPr/>
    </dgm:pt>
    <dgm:pt modelId="{6C4BB0A3-E5CA-A848-99A3-5D406A8BC2CB}" type="pres">
      <dgm:prSet presAssocID="{1136BB3E-43EA-418F-84AD-3D7ADBBF213D}" presName="childText" presStyleLbl="conFgAcc1" presStyleIdx="0" presStyleCnt="2">
        <dgm:presLayoutVars>
          <dgm:bulletEnabled val="1"/>
        </dgm:presLayoutVars>
      </dgm:prSet>
      <dgm:spPr/>
    </dgm:pt>
    <dgm:pt modelId="{2C46780B-431C-814E-A90E-6088269D77EE}" type="pres">
      <dgm:prSet presAssocID="{4EFEDC77-AA7C-44A1-83A3-847704FBA40E}" presName="spaceBetweenRectangles" presStyleCnt="0"/>
      <dgm:spPr/>
    </dgm:pt>
    <dgm:pt modelId="{15E57018-964A-D74C-B960-28E5C16F3756}" type="pres">
      <dgm:prSet presAssocID="{01F8C832-F262-4A70-AAE9-09753253A784}" presName="parentLin" presStyleCnt="0"/>
      <dgm:spPr/>
    </dgm:pt>
    <dgm:pt modelId="{6B9D1279-FCFD-964A-BF6F-C5EF801C9618}" type="pres">
      <dgm:prSet presAssocID="{01F8C832-F262-4A70-AAE9-09753253A784}" presName="parentLeftMargin" presStyleLbl="node1" presStyleIdx="0" presStyleCnt="2"/>
      <dgm:spPr/>
    </dgm:pt>
    <dgm:pt modelId="{F3AEC7B0-72C1-9E41-AE16-FCAA90530A4B}" type="pres">
      <dgm:prSet presAssocID="{01F8C832-F262-4A70-AAE9-09753253A784}" presName="parentText" presStyleLbl="node1" presStyleIdx="1" presStyleCnt="2">
        <dgm:presLayoutVars>
          <dgm:chMax val="0"/>
          <dgm:bulletEnabled val="1"/>
        </dgm:presLayoutVars>
      </dgm:prSet>
      <dgm:spPr/>
    </dgm:pt>
    <dgm:pt modelId="{E86AFD24-DCE5-3E48-A035-877A30F87A17}" type="pres">
      <dgm:prSet presAssocID="{01F8C832-F262-4A70-AAE9-09753253A784}" presName="negativeSpace" presStyleCnt="0"/>
      <dgm:spPr/>
    </dgm:pt>
    <dgm:pt modelId="{258B69A1-9D6E-C242-939A-4E6F33A2E848}" type="pres">
      <dgm:prSet presAssocID="{01F8C832-F262-4A70-AAE9-09753253A784}" presName="childText" presStyleLbl="conFgAcc1" presStyleIdx="1" presStyleCnt="2">
        <dgm:presLayoutVars>
          <dgm:bulletEnabled val="1"/>
        </dgm:presLayoutVars>
      </dgm:prSet>
      <dgm:spPr/>
    </dgm:pt>
  </dgm:ptLst>
  <dgm:cxnLst>
    <dgm:cxn modelId="{1344590C-9D97-E34F-92FB-A42F989ED62F}" type="presOf" srcId="{1136BB3E-43EA-418F-84AD-3D7ADBBF213D}" destId="{7B6C570B-881D-DD48-BC9A-B5DF7447E581}" srcOrd="1" destOrd="0" presId="urn:microsoft.com/office/officeart/2005/8/layout/list1"/>
    <dgm:cxn modelId="{7D28530E-0F31-A844-BDB4-411D5DA8DEC2}" type="presOf" srcId="{4C65B065-B7BE-47B7-B2B9-3614B18516F0}" destId="{EF848A23-CFF3-C345-9653-4716A1333570}" srcOrd="0" destOrd="0" presId="urn:microsoft.com/office/officeart/2005/8/layout/list1"/>
    <dgm:cxn modelId="{D385752E-D173-47A3-8658-CE69BC3E8D24}" srcId="{4C65B065-B7BE-47B7-B2B9-3614B18516F0}" destId="{1136BB3E-43EA-418F-84AD-3D7ADBBF213D}" srcOrd="0" destOrd="0" parTransId="{B5E0FC32-5D50-4DD2-83FB-440BE9186E1E}" sibTransId="{4EFEDC77-AA7C-44A1-83A3-847704FBA40E}"/>
    <dgm:cxn modelId="{2C8E5E4E-F975-464F-958C-1930A51A62C6}" type="presOf" srcId="{C1E385DF-6F36-4152-A644-53B03C08E04A}" destId="{6C4BB0A3-E5CA-A848-99A3-5D406A8BC2CB}" srcOrd="0" destOrd="0" presId="urn:microsoft.com/office/officeart/2005/8/layout/list1"/>
    <dgm:cxn modelId="{1EC8185B-85C7-45C6-8406-F529FBFFD93F}" srcId="{01F8C832-F262-4A70-AAE9-09753253A784}" destId="{6B838E03-383B-4EF1-9F97-0703BADE7A6C}" srcOrd="0" destOrd="0" parTransId="{3546BE69-3455-4F89-BF1F-3E3131A0D63C}" sibTransId="{34C92882-635B-42F4-A43F-A830C528B499}"/>
    <dgm:cxn modelId="{D2D70C83-EC3B-4FA4-A744-10B52C468AE3}" srcId="{1136BB3E-43EA-418F-84AD-3D7ADBBF213D}" destId="{C1E385DF-6F36-4152-A644-53B03C08E04A}" srcOrd="0" destOrd="0" parTransId="{66316EE0-0CDF-4434-A3D0-320E8BFE4B7D}" sibTransId="{C9A2E25C-FC28-4C76-B593-377E4BB9ECE5}"/>
    <dgm:cxn modelId="{43D88B88-AE49-0E4A-8A8A-416D8AFF7D71}" type="presOf" srcId="{01F8C832-F262-4A70-AAE9-09753253A784}" destId="{F3AEC7B0-72C1-9E41-AE16-FCAA90530A4B}" srcOrd="1" destOrd="0" presId="urn:microsoft.com/office/officeart/2005/8/layout/list1"/>
    <dgm:cxn modelId="{79E6669B-D99C-45D6-9B40-F0E549025D47}" srcId="{4C65B065-B7BE-47B7-B2B9-3614B18516F0}" destId="{01F8C832-F262-4A70-AAE9-09753253A784}" srcOrd="1" destOrd="0" parTransId="{5D8835D9-B4CA-47B9-A50D-693FABDDC9B0}" sibTransId="{2DBD0D87-F021-43DF-84D7-062E12D5C8E7}"/>
    <dgm:cxn modelId="{C13B04AC-06FE-2B4D-A7E0-63997FCFAF8A}" type="presOf" srcId="{01F8C832-F262-4A70-AAE9-09753253A784}" destId="{6B9D1279-FCFD-964A-BF6F-C5EF801C9618}" srcOrd="0" destOrd="0" presId="urn:microsoft.com/office/officeart/2005/8/layout/list1"/>
    <dgm:cxn modelId="{7CBB4AB3-2BA5-6B4E-913D-CDE772B01C41}" type="presOf" srcId="{1136BB3E-43EA-418F-84AD-3D7ADBBF213D}" destId="{F9385F92-9D50-0945-85DD-801202A53B1C}" srcOrd="0" destOrd="0" presId="urn:microsoft.com/office/officeart/2005/8/layout/list1"/>
    <dgm:cxn modelId="{D4599CFA-808A-6A4D-990C-B7CD64069B76}" type="presOf" srcId="{6B838E03-383B-4EF1-9F97-0703BADE7A6C}" destId="{258B69A1-9D6E-C242-939A-4E6F33A2E848}" srcOrd="0" destOrd="0" presId="urn:microsoft.com/office/officeart/2005/8/layout/list1"/>
    <dgm:cxn modelId="{1AD8704C-88FE-174A-AD24-91417C594E59}" type="presParOf" srcId="{EF848A23-CFF3-C345-9653-4716A1333570}" destId="{FBFBC3A2-DE40-0946-BE5B-EB3E15675DFB}" srcOrd="0" destOrd="0" presId="urn:microsoft.com/office/officeart/2005/8/layout/list1"/>
    <dgm:cxn modelId="{1641EEA5-7ADA-D24F-923D-9CBAB716162B}" type="presParOf" srcId="{FBFBC3A2-DE40-0946-BE5B-EB3E15675DFB}" destId="{F9385F92-9D50-0945-85DD-801202A53B1C}" srcOrd="0" destOrd="0" presId="urn:microsoft.com/office/officeart/2005/8/layout/list1"/>
    <dgm:cxn modelId="{C7E7712B-0233-694F-AA1B-7CD932DFC51E}" type="presParOf" srcId="{FBFBC3A2-DE40-0946-BE5B-EB3E15675DFB}" destId="{7B6C570B-881D-DD48-BC9A-B5DF7447E581}" srcOrd="1" destOrd="0" presId="urn:microsoft.com/office/officeart/2005/8/layout/list1"/>
    <dgm:cxn modelId="{8DD9EC90-DD24-2048-AE27-78A58B5308BB}" type="presParOf" srcId="{EF848A23-CFF3-C345-9653-4716A1333570}" destId="{C5FE6B94-9369-524E-A9F4-E2A6D96F93E9}" srcOrd="1" destOrd="0" presId="urn:microsoft.com/office/officeart/2005/8/layout/list1"/>
    <dgm:cxn modelId="{9A433B51-0E3C-8C4E-B80E-977115DE9815}" type="presParOf" srcId="{EF848A23-CFF3-C345-9653-4716A1333570}" destId="{6C4BB0A3-E5CA-A848-99A3-5D406A8BC2CB}" srcOrd="2" destOrd="0" presId="urn:microsoft.com/office/officeart/2005/8/layout/list1"/>
    <dgm:cxn modelId="{73440D43-B91C-BF40-8720-48235FA2DE74}" type="presParOf" srcId="{EF848A23-CFF3-C345-9653-4716A1333570}" destId="{2C46780B-431C-814E-A90E-6088269D77EE}" srcOrd="3" destOrd="0" presId="urn:microsoft.com/office/officeart/2005/8/layout/list1"/>
    <dgm:cxn modelId="{F020C823-7ABE-9A4D-B0B9-32BD102FDCEF}" type="presParOf" srcId="{EF848A23-CFF3-C345-9653-4716A1333570}" destId="{15E57018-964A-D74C-B960-28E5C16F3756}" srcOrd="4" destOrd="0" presId="urn:microsoft.com/office/officeart/2005/8/layout/list1"/>
    <dgm:cxn modelId="{94EB1111-223D-A749-AD9B-891E5E5525BB}" type="presParOf" srcId="{15E57018-964A-D74C-B960-28E5C16F3756}" destId="{6B9D1279-FCFD-964A-BF6F-C5EF801C9618}" srcOrd="0" destOrd="0" presId="urn:microsoft.com/office/officeart/2005/8/layout/list1"/>
    <dgm:cxn modelId="{4511F8A7-8093-864E-A012-ADD147A887F5}" type="presParOf" srcId="{15E57018-964A-D74C-B960-28E5C16F3756}" destId="{F3AEC7B0-72C1-9E41-AE16-FCAA90530A4B}" srcOrd="1" destOrd="0" presId="urn:microsoft.com/office/officeart/2005/8/layout/list1"/>
    <dgm:cxn modelId="{DEDD29EF-99B2-F244-8731-3A419C794EF0}" type="presParOf" srcId="{EF848A23-CFF3-C345-9653-4716A1333570}" destId="{E86AFD24-DCE5-3E48-A035-877A30F87A17}" srcOrd="5" destOrd="0" presId="urn:microsoft.com/office/officeart/2005/8/layout/list1"/>
    <dgm:cxn modelId="{EFD28CC7-266A-F14A-8095-279C2E98CE77}" type="presParOf" srcId="{EF848A23-CFF3-C345-9653-4716A1333570}" destId="{258B69A1-9D6E-C242-939A-4E6F33A2E848}"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7A71979-8E00-4EBE-980B-03149982E87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EC64017-DAA3-4580-A7F0-66790A5009B9}">
      <dgm:prSet/>
      <dgm:spPr/>
      <dgm:t>
        <a:bodyPr/>
        <a:lstStyle/>
        <a:p>
          <a:r>
            <a:rPr lang="en-GB"/>
            <a:t>kubectl version</a:t>
          </a:r>
          <a:endParaRPr lang="en-US"/>
        </a:p>
      </dgm:t>
    </dgm:pt>
    <dgm:pt modelId="{03C92E27-AC26-47B2-B9D6-7ADEF28B21DF}" type="parTrans" cxnId="{278B338A-E63E-4CF4-AAB7-1E46D2909B58}">
      <dgm:prSet/>
      <dgm:spPr/>
      <dgm:t>
        <a:bodyPr/>
        <a:lstStyle/>
        <a:p>
          <a:endParaRPr lang="en-US"/>
        </a:p>
      </dgm:t>
    </dgm:pt>
    <dgm:pt modelId="{AEB61B69-4061-420E-B674-D4F75A3FD0B7}" type="sibTrans" cxnId="{278B338A-E63E-4CF4-AAB7-1E46D2909B58}">
      <dgm:prSet/>
      <dgm:spPr/>
      <dgm:t>
        <a:bodyPr/>
        <a:lstStyle/>
        <a:p>
          <a:endParaRPr lang="en-US"/>
        </a:p>
      </dgm:t>
    </dgm:pt>
    <dgm:pt modelId="{593AA3C6-9E71-45FE-9731-49097FF89B66}">
      <dgm:prSet/>
      <dgm:spPr/>
      <dgm:t>
        <a:bodyPr/>
        <a:lstStyle/>
        <a:p>
          <a:r>
            <a:rPr lang="en-GB"/>
            <a:t>kubectl cluster-info</a:t>
          </a:r>
          <a:endParaRPr lang="en-US"/>
        </a:p>
      </dgm:t>
    </dgm:pt>
    <dgm:pt modelId="{47950836-751C-4A49-BFCB-55170BC6678C}" type="parTrans" cxnId="{E5D236AE-E18A-43C5-8190-481986DB3436}">
      <dgm:prSet/>
      <dgm:spPr/>
      <dgm:t>
        <a:bodyPr/>
        <a:lstStyle/>
        <a:p>
          <a:endParaRPr lang="en-US"/>
        </a:p>
      </dgm:t>
    </dgm:pt>
    <dgm:pt modelId="{FA6A184A-6881-4261-A29A-43357B82CDBF}" type="sibTrans" cxnId="{E5D236AE-E18A-43C5-8190-481986DB3436}">
      <dgm:prSet/>
      <dgm:spPr/>
      <dgm:t>
        <a:bodyPr/>
        <a:lstStyle/>
        <a:p>
          <a:endParaRPr lang="en-US"/>
        </a:p>
      </dgm:t>
    </dgm:pt>
    <dgm:pt modelId="{2B22C168-10E6-4C51-B195-4DE28C501703}">
      <dgm:prSet/>
      <dgm:spPr/>
      <dgm:t>
        <a:bodyPr/>
        <a:lstStyle/>
        <a:p>
          <a:r>
            <a:rPr lang="en-GB"/>
            <a:t>kubectl get pods</a:t>
          </a:r>
          <a:endParaRPr lang="en-US"/>
        </a:p>
      </dgm:t>
    </dgm:pt>
    <dgm:pt modelId="{806001D6-9873-4692-815E-0F1BF8A7A659}" type="parTrans" cxnId="{41555C15-4EE5-4FD0-91A1-8E4E1E328420}">
      <dgm:prSet/>
      <dgm:spPr/>
      <dgm:t>
        <a:bodyPr/>
        <a:lstStyle/>
        <a:p>
          <a:endParaRPr lang="en-US"/>
        </a:p>
      </dgm:t>
    </dgm:pt>
    <dgm:pt modelId="{ACEE65A4-C895-4C55-A06D-D8520B76E76C}" type="sibTrans" cxnId="{41555C15-4EE5-4FD0-91A1-8E4E1E328420}">
      <dgm:prSet/>
      <dgm:spPr/>
      <dgm:t>
        <a:bodyPr/>
        <a:lstStyle/>
        <a:p>
          <a:endParaRPr lang="en-US"/>
        </a:p>
      </dgm:t>
    </dgm:pt>
    <dgm:pt modelId="{8A21BE82-7016-469B-8C82-E0CE16B51781}">
      <dgm:prSet/>
      <dgm:spPr/>
      <dgm:t>
        <a:bodyPr/>
        <a:lstStyle/>
        <a:p>
          <a:r>
            <a:rPr lang="en-GB"/>
            <a:t>kubectl logs &lt;pod name&gt;</a:t>
          </a:r>
          <a:endParaRPr lang="en-US"/>
        </a:p>
      </dgm:t>
    </dgm:pt>
    <dgm:pt modelId="{07179D00-5DE0-4AB7-8D43-9E037F887CC3}" type="parTrans" cxnId="{49D7E5ED-6F13-4F64-B429-4D395E34A00D}">
      <dgm:prSet/>
      <dgm:spPr/>
      <dgm:t>
        <a:bodyPr/>
        <a:lstStyle/>
        <a:p>
          <a:endParaRPr lang="en-US"/>
        </a:p>
      </dgm:t>
    </dgm:pt>
    <dgm:pt modelId="{2E53CE48-1164-4F64-8A66-871AACA5FC9D}" type="sibTrans" cxnId="{49D7E5ED-6F13-4F64-B429-4D395E34A00D}">
      <dgm:prSet/>
      <dgm:spPr/>
      <dgm:t>
        <a:bodyPr/>
        <a:lstStyle/>
        <a:p>
          <a:endParaRPr lang="en-US"/>
        </a:p>
      </dgm:t>
    </dgm:pt>
    <dgm:pt modelId="{680FF443-A5C4-46C7-961C-532FE3B43C09}">
      <dgm:prSet/>
      <dgm:spPr/>
      <dgm:t>
        <a:bodyPr/>
        <a:lstStyle/>
        <a:p>
          <a:r>
            <a:rPr lang="en-GB"/>
            <a:t>kubectl get service</a:t>
          </a:r>
          <a:endParaRPr lang="en-US"/>
        </a:p>
      </dgm:t>
    </dgm:pt>
    <dgm:pt modelId="{156AE0B7-A3AC-4193-B1CD-9DC3E2419294}" type="parTrans" cxnId="{6F5E964B-4D0E-4C92-853D-77861220F8B1}">
      <dgm:prSet/>
      <dgm:spPr/>
      <dgm:t>
        <a:bodyPr/>
        <a:lstStyle/>
        <a:p>
          <a:endParaRPr lang="en-US"/>
        </a:p>
      </dgm:t>
    </dgm:pt>
    <dgm:pt modelId="{381EF245-D59C-4D8F-BED6-FF007B5CE643}" type="sibTrans" cxnId="{6F5E964B-4D0E-4C92-853D-77861220F8B1}">
      <dgm:prSet/>
      <dgm:spPr/>
      <dgm:t>
        <a:bodyPr/>
        <a:lstStyle/>
        <a:p>
          <a:endParaRPr lang="en-US"/>
        </a:p>
      </dgm:t>
    </dgm:pt>
    <dgm:pt modelId="{021A342D-17D8-4CAD-B712-E6DA950F4160}">
      <dgm:prSet/>
      <dgm:spPr/>
      <dgm:t>
        <a:bodyPr/>
        <a:lstStyle/>
        <a:p>
          <a:r>
            <a:rPr lang="en-GB"/>
            <a:t>kubectl get all</a:t>
          </a:r>
          <a:endParaRPr lang="en-US"/>
        </a:p>
      </dgm:t>
    </dgm:pt>
    <dgm:pt modelId="{1AFD9F92-AFC5-47AB-9F50-A92197A40146}" type="parTrans" cxnId="{6BF0D002-E3B9-4393-8133-0BD3988DA3A7}">
      <dgm:prSet/>
      <dgm:spPr/>
      <dgm:t>
        <a:bodyPr/>
        <a:lstStyle/>
        <a:p>
          <a:endParaRPr lang="en-US"/>
        </a:p>
      </dgm:t>
    </dgm:pt>
    <dgm:pt modelId="{6A5D3062-23FA-41B0-8F71-31CAA1E5529F}" type="sibTrans" cxnId="{6BF0D002-E3B9-4393-8133-0BD3988DA3A7}">
      <dgm:prSet/>
      <dgm:spPr/>
      <dgm:t>
        <a:bodyPr/>
        <a:lstStyle/>
        <a:p>
          <a:endParaRPr lang="en-US"/>
        </a:p>
      </dgm:t>
    </dgm:pt>
    <dgm:pt modelId="{48E6C255-8C73-45A0-BABC-1864D8123FA3}">
      <dgm:prSet/>
      <dgm:spPr/>
      <dgm:t>
        <a:bodyPr/>
        <a:lstStyle/>
        <a:p>
          <a:r>
            <a:rPr lang="en-GB"/>
            <a:t>kubectl dercribe pod/&lt;pod names&gt;</a:t>
          </a:r>
          <a:endParaRPr lang="en-US"/>
        </a:p>
      </dgm:t>
    </dgm:pt>
    <dgm:pt modelId="{CDAAE626-0B5F-4A1E-8882-8251AD8CB2B8}" type="parTrans" cxnId="{5155B0F5-7D10-4249-A67E-08B74EC27AB6}">
      <dgm:prSet/>
      <dgm:spPr/>
      <dgm:t>
        <a:bodyPr/>
        <a:lstStyle/>
        <a:p>
          <a:endParaRPr lang="en-US"/>
        </a:p>
      </dgm:t>
    </dgm:pt>
    <dgm:pt modelId="{231F4100-0286-4B9D-B07A-052ACD583418}" type="sibTrans" cxnId="{5155B0F5-7D10-4249-A67E-08B74EC27AB6}">
      <dgm:prSet/>
      <dgm:spPr/>
      <dgm:t>
        <a:bodyPr/>
        <a:lstStyle/>
        <a:p>
          <a:endParaRPr lang="en-US"/>
        </a:p>
      </dgm:t>
    </dgm:pt>
    <dgm:pt modelId="{CB98D378-CB45-3740-8C4A-CF28BA9F4410}" type="pres">
      <dgm:prSet presAssocID="{B7A71979-8E00-4EBE-980B-03149982E876}" presName="linear" presStyleCnt="0">
        <dgm:presLayoutVars>
          <dgm:animLvl val="lvl"/>
          <dgm:resizeHandles val="exact"/>
        </dgm:presLayoutVars>
      </dgm:prSet>
      <dgm:spPr/>
    </dgm:pt>
    <dgm:pt modelId="{D976E8B9-BAF8-5740-9998-3B838A380B48}" type="pres">
      <dgm:prSet presAssocID="{1EC64017-DAA3-4580-A7F0-66790A5009B9}" presName="parentText" presStyleLbl="node1" presStyleIdx="0" presStyleCnt="7">
        <dgm:presLayoutVars>
          <dgm:chMax val="0"/>
          <dgm:bulletEnabled val="1"/>
        </dgm:presLayoutVars>
      </dgm:prSet>
      <dgm:spPr/>
    </dgm:pt>
    <dgm:pt modelId="{FD58AFB5-C1A7-BD44-B47B-65E195A00CB8}" type="pres">
      <dgm:prSet presAssocID="{AEB61B69-4061-420E-B674-D4F75A3FD0B7}" presName="spacer" presStyleCnt="0"/>
      <dgm:spPr/>
    </dgm:pt>
    <dgm:pt modelId="{57536CA3-0C50-864E-AD32-172BE5D88B12}" type="pres">
      <dgm:prSet presAssocID="{593AA3C6-9E71-45FE-9731-49097FF89B66}" presName="parentText" presStyleLbl="node1" presStyleIdx="1" presStyleCnt="7">
        <dgm:presLayoutVars>
          <dgm:chMax val="0"/>
          <dgm:bulletEnabled val="1"/>
        </dgm:presLayoutVars>
      </dgm:prSet>
      <dgm:spPr/>
    </dgm:pt>
    <dgm:pt modelId="{DB03AD63-9920-DB45-B055-05485CC75029}" type="pres">
      <dgm:prSet presAssocID="{FA6A184A-6881-4261-A29A-43357B82CDBF}" presName="spacer" presStyleCnt="0"/>
      <dgm:spPr/>
    </dgm:pt>
    <dgm:pt modelId="{BDA6B1A9-92F8-5141-B7EA-F72777BEBC57}" type="pres">
      <dgm:prSet presAssocID="{2B22C168-10E6-4C51-B195-4DE28C501703}" presName="parentText" presStyleLbl="node1" presStyleIdx="2" presStyleCnt="7">
        <dgm:presLayoutVars>
          <dgm:chMax val="0"/>
          <dgm:bulletEnabled val="1"/>
        </dgm:presLayoutVars>
      </dgm:prSet>
      <dgm:spPr/>
    </dgm:pt>
    <dgm:pt modelId="{9C1903E8-71D8-F04E-920D-A9E5FD9C0235}" type="pres">
      <dgm:prSet presAssocID="{ACEE65A4-C895-4C55-A06D-D8520B76E76C}" presName="spacer" presStyleCnt="0"/>
      <dgm:spPr/>
    </dgm:pt>
    <dgm:pt modelId="{E56564AB-F5E2-3349-AB0B-26CAEB45E6F7}" type="pres">
      <dgm:prSet presAssocID="{8A21BE82-7016-469B-8C82-E0CE16B51781}" presName="parentText" presStyleLbl="node1" presStyleIdx="3" presStyleCnt="7">
        <dgm:presLayoutVars>
          <dgm:chMax val="0"/>
          <dgm:bulletEnabled val="1"/>
        </dgm:presLayoutVars>
      </dgm:prSet>
      <dgm:spPr/>
    </dgm:pt>
    <dgm:pt modelId="{A9E6B460-F5EB-5847-83C0-2B9057D6F745}" type="pres">
      <dgm:prSet presAssocID="{2E53CE48-1164-4F64-8A66-871AACA5FC9D}" presName="spacer" presStyleCnt="0"/>
      <dgm:spPr/>
    </dgm:pt>
    <dgm:pt modelId="{2C7EC1F5-AE74-EE47-B98B-2A4406F8181F}" type="pres">
      <dgm:prSet presAssocID="{680FF443-A5C4-46C7-961C-532FE3B43C09}" presName="parentText" presStyleLbl="node1" presStyleIdx="4" presStyleCnt="7">
        <dgm:presLayoutVars>
          <dgm:chMax val="0"/>
          <dgm:bulletEnabled val="1"/>
        </dgm:presLayoutVars>
      </dgm:prSet>
      <dgm:spPr/>
    </dgm:pt>
    <dgm:pt modelId="{8399FB0C-2621-384B-B43A-402CCC15F498}" type="pres">
      <dgm:prSet presAssocID="{381EF245-D59C-4D8F-BED6-FF007B5CE643}" presName="spacer" presStyleCnt="0"/>
      <dgm:spPr/>
    </dgm:pt>
    <dgm:pt modelId="{2A37A6D5-CE2B-324D-901E-E2544904EE16}" type="pres">
      <dgm:prSet presAssocID="{021A342D-17D8-4CAD-B712-E6DA950F4160}" presName="parentText" presStyleLbl="node1" presStyleIdx="5" presStyleCnt="7">
        <dgm:presLayoutVars>
          <dgm:chMax val="0"/>
          <dgm:bulletEnabled val="1"/>
        </dgm:presLayoutVars>
      </dgm:prSet>
      <dgm:spPr/>
    </dgm:pt>
    <dgm:pt modelId="{AECF895C-0A6F-3A46-AC5B-10B96F23871C}" type="pres">
      <dgm:prSet presAssocID="{6A5D3062-23FA-41B0-8F71-31CAA1E5529F}" presName="spacer" presStyleCnt="0"/>
      <dgm:spPr/>
    </dgm:pt>
    <dgm:pt modelId="{155ABD5E-A84C-2E4E-9A02-8D14B13A6F83}" type="pres">
      <dgm:prSet presAssocID="{48E6C255-8C73-45A0-BABC-1864D8123FA3}" presName="parentText" presStyleLbl="node1" presStyleIdx="6" presStyleCnt="7">
        <dgm:presLayoutVars>
          <dgm:chMax val="0"/>
          <dgm:bulletEnabled val="1"/>
        </dgm:presLayoutVars>
      </dgm:prSet>
      <dgm:spPr/>
    </dgm:pt>
  </dgm:ptLst>
  <dgm:cxnLst>
    <dgm:cxn modelId="{6BF0D002-E3B9-4393-8133-0BD3988DA3A7}" srcId="{B7A71979-8E00-4EBE-980B-03149982E876}" destId="{021A342D-17D8-4CAD-B712-E6DA950F4160}" srcOrd="5" destOrd="0" parTransId="{1AFD9F92-AFC5-47AB-9F50-A92197A40146}" sibTransId="{6A5D3062-23FA-41B0-8F71-31CAA1E5529F}"/>
    <dgm:cxn modelId="{41555C15-4EE5-4FD0-91A1-8E4E1E328420}" srcId="{B7A71979-8E00-4EBE-980B-03149982E876}" destId="{2B22C168-10E6-4C51-B195-4DE28C501703}" srcOrd="2" destOrd="0" parTransId="{806001D6-9873-4692-815E-0F1BF8A7A659}" sibTransId="{ACEE65A4-C895-4C55-A06D-D8520B76E76C}"/>
    <dgm:cxn modelId="{6F5E964B-4D0E-4C92-853D-77861220F8B1}" srcId="{B7A71979-8E00-4EBE-980B-03149982E876}" destId="{680FF443-A5C4-46C7-961C-532FE3B43C09}" srcOrd="4" destOrd="0" parTransId="{156AE0B7-A3AC-4193-B1CD-9DC3E2419294}" sibTransId="{381EF245-D59C-4D8F-BED6-FF007B5CE643}"/>
    <dgm:cxn modelId="{D57F3952-14DF-7F4E-A2EC-E777F03863D6}" type="presOf" srcId="{8A21BE82-7016-469B-8C82-E0CE16B51781}" destId="{E56564AB-F5E2-3349-AB0B-26CAEB45E6F7}" srcOrd="0" destOrd="0" presId="urn:microsoft.com/office/officeart/2005/8/layout/vList2"/>
    <dgm:cxn modelId="{99E6CB5B-51CB-C240-8995-346D9E468CED}" type="presOf" srcId="{680FF443-A5C4-46C7-961C-532FE3B43C09}" destId="{2C7EC1F5-AE74-EE47-B98B-2A4406F8181F}" srcOrd="0" destOrd="0" presId="urn:microsoft.com/office/officeart/2005/8/layout/vList2"/>
    <dgm:cxn modelId="{7135E77B-E965-D445-B235-DF65B5A9F94F}" type="presOf" srcId="{1EC64017-DAA3-4580-A7F0-66790A5009B9}" destId="{D976E8B9-BAF8-5740-9998-3B838A380B48}" srcOrd="0" destOrd="0" presId="urn:microsoft.com/office/officeart/2005/8/layout/vList2"/>
    <dgm:cxn modelId="{278B338A-E63E-4CF4-AAB7-1E46D2909B58}" srcId="{B7A71979-8E00-4EBE-980B-03149982E876}" destId="{1EC64017-DAA3-4580-A7F0-66790A5009B9}" srcOrd="0" destOrd="0" parTransId="{03C92E27-AC26-47B2-B9D6-7ADEF28B21DF}" sibTransId="{AEB61B69-4061-420E-B674-D4F75A3FD0B7}"/>
    <dgm:cxn modelId="{20EADA8B-ABA1-624E-947E-A762E1C05EA6}" type="presOf" srcId="{593AA3C6-9E71-45FE-9731-49097FF89B66}" destId="{57536CA3-0C50-864E-AD32-172BE5D88B12}" srcOrd="0" destOrd="0" presId="urn:microsoft.com/office/officeart/2005/8/layout/vList2"/>
    <dgm:cxn modelId="{D5637B8E-9D74-2946-B890-973C207291A1}" type="presOf" srcId="{2B22C168-10E6-4C51-B195-4DE28C501703}" destId="{BDA6B1A9-92F8-5141-B7EA-F72777BEBC57}" srcOrd="0" destOrd="0" presId="urn:microsoft.com/office/officeart/2005/8/layout/vList2"/>
    <dgm:cxn modelId="{E5D236AE-E18A-43C5-8190-481986DB3436}" srcId="{B7A71979-8E00-4EBE-980B-03149982E876}" destId="{593AA3C6-9E71-45FE-9731-49097FF89B66}" srcOrd="1" destOrd="0" parTransId="{47950836-751C-4A49-BFCB-55170BC6678C}" sibTransId="{FA6A184A-6881-4261-A29A-43357B82CDBF}"/>
    <dgm:cxn modelId="{CEA8CFD5-4E74-794F-905B-308B2EDB660F}" type="presOf" srcId="{B7A71979-8E00-4EBE-980B-03149982E876}" destId="{CB98D378-CB45-3740-8C4A-CF28BA9F4410}" srcOrd="0" destOrd="0" presId="urn:microsoft.com/office/officeart/2005/8/layout/vList2"/>
    <dgm:cxn modelId="{0C206AE0-BFB6-484F-B92B-3F10D1B5DF0C}" type="presOf" srcId="{48E6C255-8C73-45A0-BABC-1864D8123FA3}" destId="{155ABD5E-A84C-2E4E-9A02-8D14B13A6F83}" srcOrd="0" destOrd="0" presId="urn:microsoft.com/office/officeart/2005/8/layout/vList2"/>
    <dgm:cxn modelId="{49D7E5ED-6F13-4F64-B429-4D395E34A00D}" srcId="{B7A71979-8E00-4EBE-980B-03149982E876}" destId="{8A21BE82-7016-469B-8C82-E0CE16B51781}" srcOrd="3" destOrd="0" parTransId="{07179D00-5DE0-4AB7-8D43-9E037F887CC3}" sibTransId="{2E53CE48-1164-4F64-8A66-871AACA5FC9D}"/>
    <dgm:cxn modelId="{0C9BBBF0-4705-2843-BC75-F881B69D6851}" type="presOf" srcId="{021A342D-17D8-4CAD-B712-E6DA950F4160}" destId="{2A37A6D5-CE2B-324D-901E-E2544904EE16}" srcOrd="0" destOrd="0" presId="urn:microsoft.com/office/officeart/2005/8/layout/vList2"/>
    <dgm:cxn modelId="{5155B0F5-7D10-4249-A67E-08B74EC27AB6}" srcId="{B7A71979-8E00-4EBE-980B-03149982E876}" destId="{48E6C255-8C73-45A0-BABC-1864D8123FA3}" srcOrd="6" destOrd="0" parTransId="{CDAAE626-0B5F-4A1E-8882-8251AD8CB2B8}" sibTransId="{231F4100-0286-4B9D-B07A-052ACD583418}"/>
    <dgm:cxn modelId="{CD80B563-D8DA-4845-90B7-249C60A4A781}" type="presParOf" srcId="{CB98D378-CB45-3740-8C4A-CF28BA9F4410}" destId="{D976E8B9-BAF8-5740-9998-3B838A380B48}" srcOrd="0" destOrd="0" presId="urn:microsoft.com/office/officeart/2005/8/layout/vList2"/>
    <dgm:cxn modelId="{0453990A-5F42-8C46-AD20-4064468FEDC2}" type="presParOf" srcId="{CB98D378-CB45-3740-8C4A-CF28BA9F4410}" destId="{FD58AFB5-C1A7-BD44-B47B-65E195A00CB8}" srcOrd="1" destOrd="0" presId="urn:microsoft.com/office/officeart/2005/8/layout/vList2"/>
    <dgm:cxn modelId="{762CFE1A-47F0-0A4E-9CDC-BC8710A832EE}" type="presParOf" srcId="{CB98D378-CB45-3740-8C4A-CF28BA9F4410}" destId="{57536CA3-0C50-864E-AD32-172BE5D88B12}" srcOrd="2" destOrd="0" presId="urn:microsoft.com/office/officeart/2005/8/layout/vList2"/>
    <dgm:cxn modelId="{C4FD6202-A901-5E47-8869-6F1F77AD8655}" type="presParOf" srcId="{CB98D378-CB45-3740-8C4A-CF28BA9F4410}" destId="{DB03AD63-9920-DB45-B055-05485CC75029}" srcOrd="3" destOrd="0" presId="urn:microsoft.com/office/officeart/2005/8/layout/vList2"/>
    <dgm:cxn modelId="{4D72840D-1A02-8748-A7D6-78C1777E6A91}" type="presParOf" srcId="{CB98D378-CB45-3740-8C4A-CF28BA9F4410}" destId="{BDA6B1A9-92F8-5141-B7EA-F72777BEBC57}" srcOrd="4" destOrd="0" presId="urn:microsoft.com/office/officeart/2005/8/layout/vList2"/>
    <dgm:cxn modelId="{24753055-7CF0-9D43-903F-CB6C9C578624}" type="presParOf" srcId="{CB98D378-CB45-3740-8C4A-CF28BA9F4410}" destId="{9C1903E8-71D8-F04E-920D-A9E5FD9C0235}" srcOrd="5" destOrd="0" presId="urn:microsoft.com/office/officeart/2005/8/layout/vList2"/>
    <dgm:cxn modelId="{6E95C33F-9327-584D-AD2A-56D85A7C74A2}" type="presParOf" srcId="{CB98D378-CB45-3740-8C4A-CF28BA9F4410}" destId="{E56564AB-F5E2-3349-AB0B-26CAEB45E6F7}" srcOrd="6" destOrd="0" presId="urn:microsoft.com/office/officeart/2005/8/layout/vList2"/>
    <dgm:cxn modelId="{FFA13211-0828-CB44-A39F-C3CC2C4F1919}" type="presParOf" srcId="{CB98D378-CB45-3740-8C4A-CF28BA9F4410}" destId="{A9E6B460-F5EB-5847-83C0-2B9057D6F745}" srcOrd="7" destOrd="0" presId="urn:microsoft.com/office/officeart/2005/8/layout/vList2"/>
    <dgm:cxn modelId="{97D8DB81-2C65-694B-87AE-66F18C28F7B6}" type="presParOf" srcId="{CB98D378-CB45-3740-8C4A-CF28BA9F4410}" destId="{2C7EC1F5-AE74-EE47-B98B-2A4406F8181F}" srcOrd="8" destOrd="0" presId="urn:microsoft.com/office/officeart/2005/8/layout/vList2"/>
    <dgm:cxn modelId="{830BC2E0-CBE0-C54F-953D-808CB8B373A7}" type="presParOf" srcId="{CB98D378-CB45-3740-8C4A-CF28BA9F4410}" destId="{8399FB0C-2621-384B-B43A-402CCC15F498}" srcOrd="9" destOrd="0" presId="urn:microsoft.com/office/officeart/2005/8/layout/vList2"/>
    <dgm:cxn modelId="{0C82F121-B80A-0E47-B1E4-136481F536C1}" type="presParOf" srcId="{CB98D378-CB45-3740-8C4A-CF28BA9F4410}" destId="{2A37A6D5-CE2B-324D-901E-E2544904EE16}" srcOrd="10" destOrd="0" presId="urn:microsoft.com/office/officeart/2005/8/layout/vList2"/>
    <dgm:cxn modelId="{E33A075A-D07A-F741-A542-F9B4BDD01041}" type="presParOf" srcId="{CB98D378-CB45-3740-8C4A-CF28BA9F4410}" destId="{AECF895C-0A6F-3A46-AC5B-10B96F23871C}" srcOrd="11" destOrd="0" presId="urn:microsoft.com/office/officeart/2005/8/layout/vList2"/>
    <dgm:cxn modelId="{B8E3358F-1E8B-4943-B866-1C8FE5C65215}" type="presParOf" srcId="{CB98D378-CB45-3740-8C4A-CF28BA9F4410}" destId="{155ABD5E-A84C-2E4E-9A02-8D14B13A6F83}" srcOrd="1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ECBB23-A78F-4889-8EEB-3DCD77A0255F}" type="doc">
      <dgm:prSet loTypeId="urn:microsoft.com/office/officeart/2016/7/layout/VerticalHollowActionList" loCatId="List" qsTypeId="urn:microsoft.com/office/officeart/2005/8/quickstyle/simple1" qsCatId="simple" csTypeId="urn:microsoft.com/office/officeart/2005/8/colors/colorful1" csCatId="colorful" phldr="1"/>
      <dgm:spPr/>
      <dgm:t>
        <a:bodyPr/>
        <a:lstStyle/>
        <a:p>
          <a:endParaRPr lang="en-US"/>
        </a:p>
      </dgm:t>
    </dgm:pt>
    <dgm:pt modelId="{27AC9520-66A1-4C1C-B665-BA18450A4C39}">
      <dgm:prSet/>
      <dgm:spPr/>
      <dgm:t>
        <a:bodyPr/>
        <a:lstStyle/>
        <a:p>
          <a:r>
            <a:rPr lang="en-US"/>
            <a:t>Create</a:t>
          </a:r>
        </a:p>
      </dgm:t>
    </dgm:pt>
    <dgm:pt modelId="{D97CF932-E1D0-4D73-8E0C-1825AC0C1C3F}" type="parTrans" cxnId="{FC049FF9-A46F-4706-8D8A-39144CC593D0}">
      <dgm:prSet/>
      <dgm:spPr/>
      <dgm:t>
        <a:bodyPr/>
        <a:lstStyle/>
        <a:p>
          <a:endParaRPr lang="en-US"/>
        </a:p>
      </dgm:t>
    </dgm:pt>
    <dgm:pt modelId="{2D19390A-6A0A-45B5-8F3D-98F0DA245963}" type="sibTrans" cxnId="{FC049FF9-A46F-4706-8D8A-39144CC593D0}">
      <dgm:prSet/>
      <dgm:spPr/>
      <dgm:t>
        <a:bodyPr/>
        <a:lstStyle/>
        <a:p>
          <a:endParaRPr lang="en-US"/>
        </a:p>
      </dgm:t>
    </dgm:pt>
    <dgm:pt modelId="{30B7A659-13B2-4014-B099-8692B93CB7D8}">
      <dgm:prSet/>
      <dgm:spPr/>
      <dgm:t>
        <a:bodyPr/>
        <a:lstStyle/>
        <a:p>
          <a:r>
            <a:rPr lang="en-US" dirty="0"/>
            <a:t>Create Deployment</a:t>
          </a:r>
        </a:p>
      </dgm:t>
    </dgm:pt>
    <dgm:pt modelId="{5E2D65AD-EF03-464F-935B-F4ED2C4AA411}" type="parTrans" cxnId="{918104D2-3984-4F18-B9AD-FBD6E884779D}">
      <dgm:prSet/>
      <dgm:spPr/>
      <dgm:t>
        <a:bodyPr/>
        <a:lstStyle/>
        <a:p>
          <a:endParaRPr lang="en-US"/>
        </a:p>
      </dgm:t>
    </dgm:pt>
    <dgm:pt modelId="{315C93F9-DE72-4FC5-93D6-5CCC1804EC83}" type="sibTrans" cxnId="{918104D2-3984-4F18-B9AD-FBD6E884779D}">
      <dgm:prSet/>
      <dgm:spPr/>
      <dgm:t>
        <a:bodyPr/>
        <a:lstStyle/>
        <a:p>
          <a:endParaRPr lang="en-US"/>
        </a:p>
      </dgm:t>
    </dgm:pt>
    <dgm:pt modelId="{36EE2248-CEDB-416D-95DC-519312F011BF}">
      <dgm:prSet/>
      <dgm:spPr/>
      <dgm:t>
        <a:bodyPr/>
        <a:lstStyle/>
        <a:p>
          <a:r>
            <a:rPr lang="en-US" dirty="0" err="1"/>
            <a:t>kubectl</a:t>
          </a:r>
          <a:r>
            <a:rPr lang="en-US" dirty="0"/>
            <a:t> create deployment &lt;deploy name&gt; --image=</a:t>
          </a:r>
          <a:r>
            <a:rPr lang="en-US" dirty="0" err="1"/>
            <a:t>nginx</a:t>
          </a:r>
          <a:r>
            <a:rPr lang="en-US" dirty="0"/>
            <a:t> --port=80</a:t>
          </a:r>
        </a:p>
      </dgm:t>
    </dgm:pt>
    <dgm:pt modelId="{9F108A90-7550-4053-8B9E-E57184704DCF}" type="parTrans" cxnId="{0728582E-179B-40D4-93FD-BA4BEF530205}">
      <dgm:prSet/>
      <dgm:spPr/>
      <dgm:t>
        <a:bodyPr/>
        <a:lstStyle/>
        <a:p>
          <a:endParaRPr lang="en-US"/>
        </a:p>
      </dgm:t>
    </dgm:pt>
    <dgm:pt modelId="{5B3E6640-ACE9-4745-A125-BE71FF1C3E63}" type="sibTrans" cxnId="{0728582E-179B-40D4-93FD-BA4BEF530205}">
      <dgm:prSet/>
      <dgm:spPr/>
      <dgm:t>
        <a:bodyPr/>
        <a:lstStyle/>
        <a:p>
          <a:endParaRPr lang="en-US"/>
        </a:p>
      </dgm:t>
    </dgm:pt>
    <dgm:pt modelId="{5A3581BA-01A2-4F84-BCEE-7503C7E527E8}">
      <dgm:prSet/>
      <dgm:spPr/>
      <dgm:t>
        <a:bodyPr/>
        <a:lstStyle/>
        <a:p>
          <a:r>
            <a:rPr lang="en-US"/>
            <a:t>Show</a:t>
          </a:r>
        </a:p>
      </dgm:t>
    </dgm:pt>
    <dgm:pt modelId="{8E80486B-E6AD-4768-8890-1B5B0E93CB87}" type="parTrans" cxnId="{1C67C486-01D5-4F1A-9D9E-C42272752C53}">
      <dgm:prSet/>
      <dgm:spPr/>
      <dgm:t>
        <a:bodyPr/>
        <a:lstStyle/>
        <a:p>
          <a:endParaRPr lang="en-US"/>
        </a:p>
      </dgm:t>
    </dgm:pt>
    <dgm:pt modelId="{0CA218C2-CB59-42D8-A364-11392148E5C8}" type="sibTrans" cxnId="{1C67C486-01D5-4F1A-9D9E-C42272752C53}">
      <dgm:prSet/>
      <dgm:spPr/>
      <dgm:t>
        <a:bodyPr/>
        <a:lstStyle/>
        <a:p>
          <a:endParaRPr lang="en-US"/>
        </a:p>
      </dgm:t>
    </dgm:pt>
    <dgm:pt modelId="{5431F47D-B37C-44B6-A8CA-434FDB7ABE9B}">
      <dgm:prSet/>
      <dgm:spPr/>
      <dgm:t>
        <a:bodyPr/>
        <a:lstStyle/>
        <a:p>
          <a:r>
            <a:rPr lang="en-US" dirty="0"/>
            <a:t>Show Deployment</a:t>
          </a:r>
        </a:p>
      </dgm:t>
    </dgm:pt>
    <dgm:pt modelId="{C4B16788-D355-4A33-A85E-9767476D1A55}" type="parTrans" cxnId="{DA132F5E-56D2-4E88-95C9-DA20ABE78C2F}">
      <dgm:prSet/>
      <dgm:spPr/>
      <dgm:t>
        <a:bodyPr/>
        <a:lstStyle/>
        <a:p>
          <a:endParaRPr lang="en-US"/>
        </a:p>
      </dgm:t>
    </dgm:pt>
    <dgm:pt modelId="{4F9077FA-8928-4C60-BD66-4B827564368F}" type="sibTrans" cxnId="{DA132F5E-56D2-4E88-95C9-DA20ABE78C2F}">
      <dgm:prSet/>
      <dgm:spPr/>
      <dgm:t>
        <a:bodyPr/>
        <a:lstStyle/>
        <a:p>
          <a:endParaRPr lang="en-US"/>
        </a:p>
      </dgm:t>
    </dgm:pt>
    <dgm:pt modelId="{E4B20D64-C6F5-47B2-8FF8-2E56A8A305BD}">
      <dgm:prSet/>
      <dgm:spPr/>
      <dgm:t>
        <a:bodyPr/>
        <a:lstStyle/>
        <a:p>
          <a:r>
            <a:rPr lang="en-US"/>
            <a:t>kubectl get deployment  &lt;deploy name&gt; -o yaml</a:t>
          </a:r>
        </a:p>
      </dgm:t>
    </dgm:pt>
    <dgm:pt modelId="{E23A51AA-0DC9-4830-9E3E-6100404D7774}" type="parTrans" cxnId="{F2D8D6AF-6483-428A-BA80-169DCCB2DCCE}">
      <dgm:prSet/>
      <dgm:spPr/>
      <dgm:t>
        <a:bodyPr/>
        <a:lstStyle/>
        <a:p>
          <a:endParaRPr lang="en-US"/>
        </a:p>
      </dgm:t>
    </dgm:pt>
    <dgm:pt modelId="{C5132D7B-C234-41BB-80C0-4696D2CEE1AE}" type="sibTrans" cxnId="{F2D8D6AF-6483-428A-BA80-169DCCB2DCCE}">
      <dgm:prSet/>
      <dgm:spPr/>
      <dgm:t>
        <a:bodyPr/>
        <a:lstStyle/>
        <a:p>
          <a:endParaRPr lang="en-US"/>
        </a:p>
      </dgm:t>
    </dgm:pt>
    <dgm:pt modelId="{5FE92E6C-0223-4E92-8953-D208589F4AE8}">
      <dgm:prSet/>
      <dgm:spPr/>
      <dgm:t>
        <a:bodyPr/>
        <a:lstStyle/>
        <a:p>
          <a:r>
            <a:rPr lang="en-US"/>
            <a:t>Expose</a:t>
          </a:r>
        </a:p>
      </dgm:t>
    </dgm:pt>
    <dgm:pt modelId="{A4C7D15D-7309-4CC6-A52F-130E0B6792A3}" type="parTrans" cxnId="{0C05A4B4-064E-4E6A-AAEB-6EADFC326621}">
      <dgm:prSet/>
      <dgm:spPr/>
      <dgm:t>
        <a:bodyPr/>
        <a:lstStyle/>
        <a:p>
          <a:endParaRPr lang="en-US"/>
        </a:p>
      </dgm:t>
    </dgm:pt>
    <dgm:pt modelId="{5B71028F-9ADE-4F07-93FD-7628E6FE9E52}" type="sibTrans" cxnId="{0C05A4B4-064E-4E6A-AAEB-6EADFC326621}">
      <dgm:prSet/>
      <dgm:spPr/>
      <dgm:t>
        <a:bodyPr/>
        <a:lstStyle/>
        <a:p>
          <a:endParaRPr lang="en-US"/>
        </a:p>
      </dgm:t>
    </dgm:pt>
    <dgm:pt modelId="{AEFCDFDB-0349-4D3B-8508-0B7A443AC2E1}">
      <dgm:prSet/>
      <dgm:spPr/>
      <dgm:t>
        <a:bodyPr/>
        <a:lstStyle/>
        <a:p>
          <a:r>
            <a:rPr lang="en-US" dirty="0"/>
            <a:t>Expose Port and Create Service </a:t>
          </a:r>
        </a:p>
      </dgm:t>
    </dgm:pt>
    <dgm:pt modelId="{1D53293A-346C-415D-BCDC-709379DB9A33}" type="parTrans" cxnId="{52569162-209B-4F79-983B-E58525BDDAAD}">
      <dgm:prSet/>
      <dgm:spPr/>
      <dgm:t>
        <a:bodyPr/>
        <a:lstStyle/>
        <a:p>
          <a:endParaRPr lang="en-US"/>
        </a:p>
      </dgm:t>
    </dgm:pt>
    <dgm:pt modelId="{A5B8B1A1-4D70-4C97-A2BE-C0D66BEA282D}" type="sibTrans" cxnId="{52569162-209B-4F79-983B-E58525BDDAAD}">
      <dgm:prSet/>
      <dgm:spPr/>
      <dgm:t>
        <a:bodyPr/>
        <a:lstStyle/>
        <a:p>
          <a:endParaRPr lang="en-US"/>
        </a:p>
      </dgm:t>
    </dgm:pt>
    <dgm:pt modelId="{06E66504-8567-4057-BA30-7BF8B8214104}">
      <dgm:prSet/>
      <dgm:spPr/>
      <dgm:t>
        <a:bodyPr/>
        <a:lstStyle/>
        <a:p>
          <a:r>
            <a:rPr lang="en-US" dirty="0" err="1"/>
            <a:t>kubectl</a:t>
          </a:r>
          <a:r>
            <a:rPr lang="en-US" dirty="0"/>
            <a:t> expose deployment &lt;deployment name&gt; --port=80 --type=</a:t>
          </a:r>
          <a:r>
            <a:rPr lang="en-US" dirty="0" err="1"/>
            <a:t>LoadBalancer</a:t>
          </a:r>
          <a:endParaRPr lang="en-US" dirty="0"/>
        </a:p>
      </dgm:t>
    </dgm:pt>
    <dgm:pt modelId="{BFFFF1FB-C0C3-41BC-8374-2194B6364E44}" type="parTrans" cxnId="{2A6EA834-EE94-4D9F-BA82-DD082501D980}">
      <dgm:prSet/>
      <dgm:spPr/>
      <dgm:t>
        <a:bodyPr/>
        <a:lstStyle/>
        <a:p>
          <a:endParaRPr lang="en-US"/>
        </a:p>
      </dgm:t>
    </dgm:pt>
    <dgm:pt modelId="{5C492D7E-F815-466F-B458-443E2AB92D10}" type="sibTrans" cxnId="{2A6EA834-EE94-4D9F-BA82-DD082501D980}">
      <dgm:prSet/>
      <dgm:spPr/>
      <dgm:t>
        <a:bodyPr/>
        <a:lstStyle/>
        <a:p>
          <a:endParaRPr lang="en-US"/>
        </a:p>
      </dgm:t>
    </dgm:pt>
    <dgm:pt modelId="{802EBDA0-766B-4B1E-A606-ACC06BDD4C70}">
      <dgm:prSet/>
      <dgm:spPr/>
      <dgm:t>
        <a:bodyPr/>
        <a:lstStyle/>
        <a:p>
          <a:r>
            <a:rPr lang="en-US"/>
            <a:t>Start</a:t>
          </a:r>
        </a:p>
      </dgm:t>
    </dgm:pt>
    <dgm:pt modelId="{73C38693-DA84-41BB-BB31-6BB311EBD27D}" type="parTrans" cxnId="{291D8186-0F79-476E-A3BB-926DE1BCA17A}">
      <dgm:prSet/>
      <dgm:spPr/>
      <dgm:t>
        <a:bodyPr/>
        <a:lstStyle/>
        <a:p>
          <a:endParaRPr lang="en-US"/>
        </a:p>
      </dgm:t>
    </dgm:pt>
    <dgm:pt modelId="{BFD13194-C072-4F16-97A8-4F0C230F0400}" type="sibTrans" cxnId="{291D8186-0F79-476E-A3BB-926DE1BCA17A}">
      <dgm:prSet/>
      <dgm:spPr/>
      <dgm:t>
        <a:bodyPr/>
        <a:lstStyle/>
        <a:p>
          <a:endParaRPr lang="en-US"/>
        </a:p>
      </dgm:t>
    </dgm:pt>
    <dgm:pt modelId="{F0935719-72A6-4943-97E9-CD608ACA25EA}">
      <dgm:prSet/>
      <dgm:spPr/>
      <dgm:t>
        <a:bodyPr/>
        <a:lstStyle/>
        <a:p>
          <a:r>
            <a:rPr lang="en-US"/>
            <a:t>Start Service</a:t>
          </a:r>
        </a:p>
      </dgm:t>
    </dgm:pt>
    <dgm:pt modelId="{69A21E5A-0E8D-4601-B6F5-328660AA9DD6}" type="parTrans" cxnId="{A9ABB10F-34F1-4F2F-8D2A-D1A1CFFC53B1}">
      <dgm:prSet/>
      <dgm:spPr/>
      <dgm:t>
        <a:bodyPr/>
        <a:lstStyle/>
        <a:p>
          <a:endParaRPr lang="en-US"/>
        </a:p>
      </dgm:t>
    </dgm:pt>
    <dgm:pt modelId="{804B0FD2-9997-4EB8-B1BF-87824C88D7E1}" type="sibTrans" cxnId="{A9ABB10F-34F1-4F2F-8D2A-D1A1CFFC53B1}">
      <dgm:prSet/>
      <dgm:spPr/>
      <dgm:t>
        <a:bodyPr/>
        <a:lstStyle/>
        <a:p>
          <a:endParaRPr lang="en-US"/>
        </a:p>
      </dgm:t>
    </dgm:pt>
    <dgm:pt modelId="{CFE13886-704E-4749-BCB5-29F7635235C5}">
      <dgm:prSet/>
      <dgm:spPr/>
      <dgm:t>
        <a:bodyPr/>
        <a:lstStyle/>
        <a:p>
          <a:r>
            <a:rPr lang="en-US"/>
            <a:t>minikube service &lt;service name&gt;</a:t>
          </a:r>
        </a:p>
      </dgm:t>
    </dgm:pt>
    <dgm:pt modelId="{B3E8B4B3-5279-4208-B388-477E36AA8EBE}" type="parTrans" cxnId="{FE745F0B-451E-4AA5-80FB-6C9EAB378AEA}">
      <dgm:prSet/>
      <dgm:spPr/>
      <dgm:t>
        <a:bodyPr/>
        <a:lstStyle/>
        <a:p>
          <a:endParaRPr lang="en-US"/>
        </a:p>
      </dgm:t>
    </dgm:pt>
    <dgm:pt modelId="{C2DAC7DA-60F0-422C-A505-159C7E8A33CA}" type="sibTrans" cxnId="{FE745F0B-451E-4AA5-80FB-6C9EAB378AEA}">
      <dgm:prSet/>
      <dgm:spPr/>
      <dgm:t>
        <a:bodyPr/>
        <a:lstStyle/>
        <a:p>
          <a:endParaRPr lang="en-US"/>
        </a:p>
      </dgm:t>
    </dgm:pt>
    <dgm:pt modelId="{E26E28C5-4C87-3C48-8156-9AEC897E626D}" type="pres">
      <dgm:prSet presAssocID="{58ECBB23-A78F-4889-8EEB-3DCD77A0255F}" presName="Name0" presStyleCnt="0">
        <dgm:presLayoutVars>
          <dgm:dir/>
          <dgm:animLvl val="lvl"/>
          <dgm:resizeHandles val="exact"/>
        </dgm:presLayoutVars>
      </dgm:prSet>
      <dgm:spPr/>
    </dgm:pt>
    <dgm:pt modelId="{7CA128A5-0839-2A45-9212-C4625C434355}" type="pres">
      <dgm:prSet presAssocID="{27AC9520-66A1-4C1C-B665-BA18450A4C39}" presName="linNode" presStyleCnt="0"/>
      <dgm:spPr/>
    </dgm:pt>
    <dgm:pt modelId="{24D3C14A-913A-044C-8CC5-71D13EB7A108}" type="pres">
      <dgm:prSet presAssocID="{27AC9520-66A1-4C1C-B665-BA18450A4C39}" presName="parentText" presStyleLbl="solidFgAcc1" presStyleIdx="0" presStyleCnt="4">
        <dgm:presLayoutVars>
          <dgm:chMax val="1"/>
          <dgm:bulletEnabled/>
        </dgm:presLayoutVars>
      </dgm:prSet>
      <dgm:spPr/>
    </dgm:pt>
    <dgm:pt modelId="{521DC4CD-C858-B74E-AD84-2FDE54D75FA8}" type="pres">
      <dgm:prSet presAssocID="{27AC9520-66A1-4C1C-B665-BA18450A4C39}" presName="descendantText" presStyleLbl="alignNode1" presStyleIdx="0" presStyleCnt="4">
        <dgm:presLayoutVars>
          <dgm:bulletEnabled/>
        </dgm:presLayoutVars>
      </dgm:prSet>
      <dgm:spPr/>
    </dgm:pt>
    <dgm:pt modelId="{9C6AEBDF-972A-DB4F-B6E6-918FE4FF3F07}" type="pres">
      <dgm:prSet presAssocID="{2D19390A-6A0A-45B5-8F3D-98F0DA245963}" presName="sp" presStyleCnt="0"/>
      <dgm:spPr/>
    </dgm:pt>
    <dgm:pt modelId="{38F0B9EF-9FCB-6B4E-B8A0-2CB9E3D7E556}" type="pres">
      <dgm:prSet presAssocID="{5A3581BA-01A2-4F84-BCEE-7503C7E527E8}" presName="linNode" presStyleCnt="0"/>
      <dgm:spPr/>
    </dgm:pt>
    <dgm:pt modelId="{CE5201CC-046B-1249-A518-B8F773AAF0B8}" type="pres">
      <dgm:prSet presAssocID="{5A3581BA-01A2-4F84-BCEE-7503C7E527E8}" presName="parentText" presStyleLbl="solidFgAcc1" presStyleIdx="1" presStyleCnt="4">
        <dgm:presLayoutVars>
          <dgm:chMax val="1"/>
          <dgm:bulletEnabled/>
        </dgm:presLayoutVars>
      </dgm:prSet>
      <dgm:spPr/>
    </dgm:pt>
    <dgm:pt modelId="{270D1716-9C2D-454B-92A3-2B727681EA36}" type="pres">
      <dgm:prSet presAssocID="{5A3581BA-01A2-4F84-BCEE-7503C7E527E8}" presName="descendantText" presStyleLbl="alignNode1" presStyleIdx="1" presStyleCnt="4">
        <dgm:presLayoutVars>
          <dgm:bulletEnabled/>
        </dgm:presLayoutVars>
      </dgm:prSet>
      <dgm:spPr/>
    </dgm:pt>
    <dgm:pt modelId="{C2703DE7-B43B-8542-8AF0-6AAF4B3FCD80}" type="pres">
      <dgm:prSet presAssocID="{0CA218C2-CB59-42D8-A364-11392148E5C8}" presName="sp" presStyleCnt="0"/>
      <dgm:spPr/>
    </dgm:pt>
    <dgm:pt modelId="{8A2D778E-65A8-4641-860B-5223E08F2192}" type="pres">
      <dgm:prSet presAssocID="{5FE92E6C-0223-4E92-8953-D208589F4AE8}" presName="linNode" presStyleCnt="0"/>
      <dgm:spPr/>
    </dgm:pt>
    <dgm:pt modelId="{1A0536A0-FDCA-524E-A31B-3B4414A30A70}" type="pres">
      <dgm:prSet presAssocID="{5FE92E6C-0223-4E92-8953-D208589F4AE8}" presName="parentText" presStyleLbl="solidFgAcc1" presStyleIdx="2" presStyleCnt="4">
        <dgm:presLayoutVars>
          <dgm:chMax val="1"/>
          <dgm:bulletEnabled/>
        </dgm:presLayoutVars>
      </dgm:prSet>
      <dgm:spPr/>
    </dgm:pt>
    <dgm:pt modelId="{E3476387-EB15-C042-92DA-B0E61931F3E5}" type="pres">
      <dgm:prSet presAssocID="{5FE92E6C-0223-4E92-8953-D208589F4AE8}" presName="descendantText" presStyleLbl="alignNode1" presStyleIdx="2" presStyleCnt="4">
        <dgm:presLayoutVars>
          <dgm:bulletEnabled/>
        </dgm:presLayoutVars>
      </dgm:prSet>
      <dgm:spPr/>
    </dgm:pt>
    <dgm:pt modelId="{C19AB066-64BD-844C-B078-F46430EF50A9}" type="pres">
      <dgm:prSet presAssocID="{5B71028F-9ADE-4F07-93FD-7628E6FE9E52}" presName="sp" presStyleCnt="0"/>
      <dgm:spPr/>
    </dgm:pt>
    <dgm:pt modelId="{20C41DED-BDD3-DB4C-BD52-8BE5AD0F3073}" type="pres">
      <dgm:prSet presAssocID="{802EBDA0-766B-4B1E-A606-ACC06BDD4C70}" presName="linNode" presStyleCnt="0"/>
      <dgm:spPr/>
    </dgm:pt>
    <dgm:pt modelId="{1CE872EA-0739-DF48-8A4B-E57B2DF8DBDD}" type="pres">
      <dgm:prSet presAssocID="{802EBDA0-766B-4B1E-A606-ACC06BDD4C70}" presName="parentText" presStyleLbl="solidFgAcc1" presStyleIdx="3" presStyleCnt="4">
        <dgm:presLayoutVars>
          <dgm:chMax val="1"/>
          <dgm:bulletEnabled/>
        </dgm:presLayoutVars>
      </dgm:prSet>
      <dgm:spPr/>
    </dgm:pt>
    <dgm:pt modelId="{238133B1-C832-974E-8088-9074FE910CBF}" type="pres">
      <dgm:prSet presAssocID="{802EBDA0-766B-4B1E-A606-ACC06BDD4C70}" presName="descendantText" presStyleLbl="alignNode1" presStyleIdx="3" presStyleCnt="4">
        <dgm:presLayoutVars>
          <dgm:bulletEnabled/>
        </dgm:presLayoutVars>
      </dgm:prSet>
      <dgm:spPr/>
    </dgm:pt>
  </dgm:ptLst>
  <dgm:cxnLst>
    <dgm:cxn modelId="{917F2C05-B5BE-F043-8D55-7F8BAF9FA977}" type="presOf" srcId="{802EBDA0-766B-4B1E-A606-ACC06BDD4C70}" destId="{1CE872EA-0739-DF48-8A4B-E57B2DF8DBDD}" srcOrd="0" destOrd="0" presId="urn:microsoft.com/office/officeart/2016/7/layout/VerticalHollowActionList"/>
    <dgm:cxn modelId="{FE745F0B-451E-4AA5-80FB-6C9EAB378AEA}" srcId="{F0935719-72A6-4943-97E9-CD608ACA25EA}" destId="{CFE13886-704E-4749-BCB5-29F7635235C5}" srcOrd="0" destOrd="0" parTransId="{B3E8B4B3-5279-4208-B388-477E36AA8EBE}" sibTransId="{C2DAC7DA-60F0-422C-A505-159C7E8A33CA}"/>
    <dgm:cxn modelId="{A9ABB10F-34F1-4F2F-8D2A-D1A1CFFC53B1}" srcId="{802EBDA0-766B-4B1E-A606-ACC06BDD4C70}" destId="{F0935719-72A6-4943-97E9-CD608ACA25EA}" srcOrd="0" destOrd="0" parTransId="{69A21E5A-0E8D-4601-B6F5-328660AA9DD6}" sibTransId="{804B0FD2-9997-4EB8-B1BF-87824C88D7E1}"/>
    <dgm:cxn modelId="{AE1A581B-0996-A944-BEBF-150CC4689260}" type="presOf" srcId="{06E66504-8567-4057-BA30-7BF8B8214104}" destId="{E3476387-EB15-C042-92DA-B0E61931F3E5}" srcOrd="0" destOrd="1" presId="urn:microsoft.com/office/officeart/2016/7/layout/VerticalHollowActionList"/>
    <dgm:cxn modelId="{0728582E-179B-40D4-93FD-BA4BEF530205}" srcId="{30B7A659-13B2-4014-B099-8692B93CB7D8}" destId="{36EE2248-CEDB-416D-95DC-519312F011BF}" srcOrd="0" destOrd="0" parTransId="{9F108A90-7550-4053-8B9E-E57184704DCF}" sibTransId="{5B3E6640-ACE9-4745-A125-BE71FF1C3E63}"/>
    <dgm:cxn modelId="{2A6EA834-EE94-4D9F-BA82-DD082501D980}" srcId="{AEFCDFDB-0349-4D3B-8508-0B7A443AC2E1}" destId="{06E66504-8567-4057-BA30-7BF8B8214104}" srcOrd="0" destOrd="0" parTransId="{BFFFF1FB-C0C3-41BC-8374-2194B6364E44}" sibTransId="{5C492D7E-F815-466F-B458-443E2AB92D10}"/>
    <dgm:cxn modelId="{70ED6A3D-926B-504B-AB23-0C4D5EB78575}" type="presOf" srcId="{5431F47D-B37C-44B6-A8CA-434FDB7ABE9B}" destId="{270D1716-9C2D-454B-92A3-2B727681EA36}" srcOrd="0" destOrd="0" presId="urn:microsoft.com/office/officeart/2016/7/layout/VerticalHollowActionList"/>
    <dgm:cxn modelId="{A8B5115A-1E63-014E-A8B7-8D770A9A77A1}" type="presOf" srcId="{5FE92E6C-0223-4E92-8953-D208589F4AE8}" destId="{1A0536A0-FDCA-524E-A31B-3B4414A30A70}" srcOrd="0" destOrd="0" presId="urn:microsoft.com/office/officeart/2016/7/layout/VerticalHollowActionList"/>
    <dgm:cxn modelId="{DA132F5E-56D2-4E88-95C9-DA20ABE78C2F}" srcId="{5A3581BA-01A2-4F84-BCEE-7503C7E527E8}" destId="{5431F47D-B37C-44B6-A8CA-434FDB7ABE9B}" srcOrd="0" destOrd="0" parTransId="{C4B16788-D355-4A33-A85E-9767476D1A55}" sibTransId="{4F9077FA-8928-4C60-BD66-4B827564368F}"/>
    <dgm:cxn modelId="{52569162-209B-4F79-983B-E58525BDDAAD}" srcId="{5FE92E6C-0223-4E92-8953-D208589F4AE8}" destId="{AEFCDFDB-0349-4D3B-8508-0B7A443AC2E1}" srcOrd="0" destOrd="0" parTransId="{1D53293A-346C-415D-BCDC-709379DB9A33}" sibTransId="{A5B8B1A1-4D70-4C97-A2BE-C0D66BEA282D}"/>
    <dgm:cxn modelId="{82C12E65-E0A7-8647-8521-3D7994C80DDD}" type="presOf" srcId="{CFE13886-704E-4749-BCB5-29F7635235C5}" destId="{238133B1-C832-974E-8088-9074FE910CBF}" srcOrd="0" destOrd="1" presId="urn:microsoft.com/office/officeart/2016/7/layout/VerticalHollowActionList"/>
    <dgm:cxn modelId="{84C5A874-A80E-CD4C-B8D1-C3D09D0ABA07}" type="presOf" srcId="{E4B20D64-C6F5-47B2-8FF8-2E56A8A305BD}" destId="{270D1716-9C2D-454B-92A3-2B727681EA36}" srcOrd="0" destOrd="1" presId="urn:microsoft.com/office/officeart/2016/7/layout/VerticalHollowActionList"/>
    <dgm:cxn modelId="{79016178-3DCC-E748-A1CF-2148101C066B}" type="presOf" srcId="{27AC9520-66A1-4C1C-B665-BA18450A4C39}" destId="{24D3C14A-913A-044C-8CC5-71D13EB7A108}" srcOrd="0" destOrd="0" presId="urn:microsoft.com/office/officeart/2016/7/layout/VerticalHollowActionList"/>
    <dgm:cxn modelId="{83B60883-F898-9941-90C4-697EEC8AF6A9}" type="presOf" srcId="{58ECBB23-A78F-4889-8EEB-3DCD77A0255F}" destId="{E26E28C5-4C87-3C48-8156-9AEC897E626D}" srcOrd="0" destOrd="0" presId="urn:microsoft.com/office/officeart/2016/7/layout/VerticalHollowActionList"/>
    <dgm:cxn modelId="{19D0DD85-A6A0-CF48-B17C-54F1C82A7F2B}" type="presOf" srcId="{AEFCDFDB-0349-4D3B-8508-0B7A443AC2E1}" destId="{E3476387-EB15-C042-92DA-B0E61931F3E5}" srcOrd="0" destOrd="0" presId="urn:microsoft.com/office/officeart/2016/7/layout/VerticalHollowActionList"/>
    <dgm:cxn modelId="{291D8186-0F79-476E-A3BB-926DE1BCA17A}" srcId="{58ECBB23-A78F-4889-8EEB-3DCD77A0255F}" destId="{802EBDA0-766B-4B1E-A606-ACC06BDD4C70}" srcOrd="3" destOrd="0" parTransId="{73C38693-DA84-41BB-BB31-6BB311EBD27D}" sibTransId="{BFD13194-C072-4F16-97A8-4F0C230F0400}"/>
    <dgm:cxn modelId="{1C67C486-01D5-4F1A-9D9E-C42272752C53}" srcId="{58ECBB23-A78F-4889-8EEB-3DCD77A0255F}" destId="{5A3581BA-01A2-4F84-BCEE-7503C7E527E8}" srcOrd="1" destOrd="0" parTransId="{8E80486B-E6AD-4768-8890-1B5B0E93CB87}" sibTransId="{0CA218C2-CB59-42D8-A364-11392148E5C8}"/>
    <dgm:cxn modelId="{FA13378E-C659-494A-B995-58B4DF776D37}" type="presOf" srcId="{36EE2248-CEDB-416D-95DC-519312F011BF}" destId="{521DC4CD-C858-B74E-AD84-2FDE54D75FA8}" srcOrd="0" destOrd="1" presId="urn:microsoft.com/office/officeart/2016/7/layout/VerticalHollowActionList"/>
    <dgm:cxn modelId="{996B8E9B-1D85-814B-85DB-5B2DE6D81F15}" type="presOf" srcId="{30B7A659-13B2-4014-B099-8692B93CB7D8}" destId="{521DC4CD-C858-B74E-AD84-2FDE54D75FA8}" srcOrd="0" destOrd="0" presId="urn:microsoft.com/office/officeart/2016/7/layout/VerticalHollowActionList"/>
    <dgm:cxn modelId="{1410ABA8-9CB3-B64A-918F-9CAFED908E5C}" type="presOf" srcId="{F0935719-72A6-4943-97E9-CD608ACA25EA}" destId="{238133B1-C832-974E-8088-9074FE910CBF}" srcOrd="0" destOrd="0" presId="urn:microsoft.com/office/officeart/2016/7/layout/VerticalHollowActionList"/>
    <dgm:cxn modelId="{F2D8D6AF-6483-428A-BA80-169DCCB2DCCE}" srcId="{5431F47D-B37C-44B6-A8CA-434FDB7ABE9B}" destId="{E4B20D64-C6F5-47B2-8FF8-2E56A8A305BD}" srcOrd="0" destOrd="0" parTransId="{E23A51AA-0DC9-4830-9E3E-6100404D7774}" sibTransId="{C5132D7B-C234-41BB-80C0-4696D2CEE1AE}"/>
    <dgm:cxn modelId="{451C78B3-1F02-EE49-8217-F6E8AD01A9EC}" type="presOf" srcId="{5A3581BA-01A2-4F84-BCEE-7503C7E527E8}" destId="{CE5201CC-046B-1249-A518-B8F773AAF0B8}" srcOrd="0" destOrd="0" presId="urn:microsoft.com/office/officeart/2016/7/layout/VerticalHollowActionList"/>
    <dgm:cxn modelId="{0C05A4B4-064E-4E6A-AAEB-6EADFC326621}" srcId="{58ECBB23-A78F-4889-8EEB-3DCD77A0255F}" destId="{5FE92E6C-0223-4E92-8953-D208589F4AE8}" srcOrd="2" destOrd="0" parTransId="{A4C7D15D-7309-4CC6-A52F-130E0B6792A3}" sibTransId="{5B71028F-9ADE-4F07-93FD-7628E6FE9E52}"/>
    <dgm:cxn modelId="{918104D2-3984-4F18-B9AD-FBD6E884779D}" srcId="{27AC9520-66A1-4C1C-B665-BA18450A4C39}" destId="{30B7A659-13B2-4014-B099-8692B93CB7D8}" srcOrd="0" destOrd="0" parTransId="{5E2D65AD-EF03-464F-935B-F4ED2C4AA411}" sibTransId="{315C93F9-DE72-4FC5-93D6-5CCC1804EC83}"/>
    <dgm:cxn modelId="{FC049FF9-A46F-4706-8D8A-39144CC593D0}" srcId="{58ECBB23-A78F-4889-8EEB-3DCD77A0255F}" destId="{27AC9520-66A1-4C1C-B665-BA18450A4C39}" srcOrd="0" destOrd="0" parTransId="{D97CF932-E1D0-4D73-8E0C-1825AC0C1C3F}" sibTransId="{2D19390A-6A0A-45B5-8F3D-98F0DA245963}"/>
    <dgm:cxn modelId="{BD0CA8D6-3A11-AC42-B29B-B53224F8C467}" type="presParOf" srcId="{E26E28C5-4C87-3C48-8156-9AEC897E626D}" destId="{7CA128A5-0839-2A45-9212-C4625C434355}" srcOrd="0" destOrd="0" presId="urn:microsoft.com/office/officeart/2016/7/layout/VerticalHollowActionList"/>
    <dgm:cxn modelId="{6C633C62-A7B8-3846-B42F-E58FBE75570D}" type="presParOf" srcId="{7CA128A5-0839-2A45-9212-C4625C434355}" destId="{24D3C14A-913A-044C-8CC5-71D13EB7A108}" srcOrd="0" destOrd="0" presId="urn:microsoft.com/office/officeart/2016/7/layout/VerticalHollowActionList"/>
    <dgm:cxn modelId="{54356E5B-F4FB-954D-BFC5-C52B9B144062}" type="presParOf" srcId="{7CA128A5-0839-2A45-9212-C4625C434355}" destId="{521DC4CD-C858-B74E-AD84-2FDE54D75FA8}" srcOrd="1" destOrd="0" presId="urn:microsoft.com/office/officeart/2016/7/layout/VerticalHollowActionList"/>
    <dgm:cxn modelId="{0BFA2CAA-8A99-B549-9E61-6B4B528FC4E6}" type="presParOf" srcId="{E26E28C5-4C87-3C48-8156-9AEC897E626D}" destId="{9C6AEBDF-972A-DB4F-B6E6-918FE4FF3F07}" srcOrd="1" destOrd="0" presId="urn:microsoft.com/office/officeart/2016/7/layout/VerticalHollowActionList"/>
    <dgm:cxn modelId="{285B84A9-1C96-8148-83B3-DA54ED289328}" type="presParOf" srcId="{E26E28C5-4C87-3C48-8156-9AEC897E626D}" destId="{38F0B9EF-9FCB-6B4E-B8A0-2CB9E3D7E556}" srcOrd="2" destOrd="0" presId="urn:microsoft.com/office/officeart/2016/7/layout/VerticalHollowActionList"/>
    <dgm:cxn modelId="{8D69C058-5D35-0A4D-9946-02DE69AC4EDF}" type="presParOf" srcId="{38F0B9EF-9FCB-6B4E-B8A0-2CB9E3D7E556}" destId="{CE5201CC-046B-1249-A518-B8F773AAF0B8}" srcOrd="0" destOrd="0" presId="urn:microsoft.com/office/officeart/2016/7/layout/VerticalHollowActionList"/>
    <dgm:cxn modelId="{6E578ECF-5842-B746-8EAD-54060B872F14}" type="presParOf" srcId="{38F0B9EF-9FCB-6B4E-B8A0-2CB9E3D7E556}" destId="{270D1716-9C2D-454B-92A3-2B727681EA36}" srcOrd="1" destOrd="0" presId="urn:microsoft.com/office/officeart/2016/7/layout/VerticalHollowActionList"/>
    <dgm:cxn modelId="{DCADA252-6703-9349-A674-8BE574085642}" type="presParOf" srcId="{E26E28C5-4C87-3C48-8156-9AEC897E626D}" destId="{C2703DE7-B43B-8542-8AF0-6AAF4B3FCD80}" srcOrd="3" destOrd="0" presId="urn:microsoft.com/office/officeart/2016/7/layout/VerticalHollowActionList"/>
    <dgm:cxn modelId="{D6064E48-1D96-6849-A945-42B909D66879}" type="presParOf" srcId="{E26E28C5-4C87-3C48-8156-9AEC897E626D}" destId="{8A2D778E-65A8-4641-860B-5223E08F2192}" srcOrd="4" destOrd="0" presId="urn:microsoft.com/office/officeart/2016/7/layout/VerticalHollowActionList"/>
    <dgm:cxn modelId="{5605836B-9177-9347-8051-5357E6C8D4C4}" type="presParOf" srcId="{8A2D778E-65A8-4641-860B-5223E08F2192}" destId="{1A0536A0-FDCA-524E-A31B-3B4414A30A70}" srcOrd="0" destOrd="0" presId="urn:microsoft.com/office/officeart/2016/7/layout/VerticalHollowActionList"/>
    <dgm:cxn modelId="{72A83624-DEA8-9347-B155-23125E81FEA8}" type="presParOf" srcId="{8A2D778E-65A8-4641-860B-5223E08F2192}" destId="{E3476387-EB15-C042-92DA-B0E61931F3E5}" srcOrd="1" destOrd="0" presId="urn:microsoft.com/office/officeart/2016/7/layout/VerticalHollowActionList"/>
    <dgm:cxn modelId="{3AE4E204-267B-4040-8514-2FAC4744B1AA}" type="presParOf" srcId="{E26E28C5-4C87-3C48-8156-9AEC897E626D}" destId="{C19AB066-64BD-844C-B078-F46430EF50A9}" srcOrd="5" destOrd="0" presId="urn:microsoft.com/office/officeart/2016/7/layout/VerticalHollowActionList"/>
    <dgm:cxn modelId="{B8A9625F-4EEB-BC45-893C-9F6B6AF5E5D5}" type="presParOf" srcId="{E26E28C5-4C87-3C48-8156-9AEC897E626D}" destId="{20C41DED-BDD3-DB4C-BD52-8BE5AD0F3073}" srcOrd="6" destOrd="0" presId="urn:microsoft.com/office/officeart/2016/7/layout/VerticalHollowActionList"/>
    <dgm:cxn modelId="{CA390A7B-36B2-A340-84C0-EB9E329B40ED}" type="presParOf" srcId="{20C41DED-BDD3-DB4C-BD52-8BE5AD0F3073}" destId="{1CE872EA-0739-DF48-8A4B-E57B2DF8DBDD}" srcOrd="0" destOrd="0" presId="urn:microsoft.com/office/officeart/2016/7/layout/VerticalHollowActionList"/>
    <dgm:cxn modelId="{E0B78607-0B44-8D4E-B4DD-B6E5C05A976F}" type="presParOf" srcId="{20C41DED-BDD3-DB4C-BD52-8BE5AD0F3073}" destId="{238133B1-C832-974E-8088-9074FE910CBF}"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575A4A-E5B8-4039-8756-5CC3A6C1BA0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48BC4FF-1DFF-4945-8838-C778C2C09543}">
      <dgm:prSet custT="1"/>
      <dgm:spPr/>
      <dgm:t>
        <a:bodyPr/>
        <a:lstStyle/>
        <a:p>
          <a:pPr>
            <a:lnSpc>
              <a:spcPct val="100000"/>
            </a:lnSpc>
          </a:pPr>
          <a:r>
            <a:rPr lang="en-GB" sz="2000" b="0">
              <a:latin typeface="Verdana" panose="020B0604030504040204" pitchFamily="34" charset="0"/>
              <a:ea typeface="Verdana" panose="020B0604030504040204" pitchFamily="34" charset="0"/>
              <a:cs typeface="Verdana" panose="020B0604030504040204" pitchFamily="34" charset="0"/>
            </a:rPr>
            <a:t>Services : Herşeyin ve herkesin birbirinden haberdar olmasını sağlayan birimdir.</a:t>
          </a:r>
          <a:endParaRPr lang="en-US" sz="2000" b="0">
            <a:latin typeface="Verdana" panose="020B0604030504040204" pitchFamily="34" charset="0"/>
            <a:ea typeface="Verdana" panose="020B0604030504040204" pitchFamily="34" charset="0"/>
            <a:cs typeface="Verdana" panose="020B0604030504040204" pitchFamily="34" charset="0"/>
          </a:endParaRPr>
        </a:p>
      </dgm:t>
    </dgm:pt>
    <dgm:pt modelId="{986C5538-2F8A-4A62-9445-21D1C4361458}" type="parTrans" cxnId="{A3538747-965A-4DA7-9D2C-CB8459B5F441}">
      <dgm:prSet/>
      <dgm:spPr/>
      <dgm:t>
        <a:bodyPr/>
        <a:lstStyle/>
        <a:p>
          <a:endParaRPr lang="en-US"/>
        </a:p>
      </dgm:t>
    </dgm:pt>
    <dgm:pt modelId="{AEDF1092-E89A-4372-ACFD-5763FAC68BC0}" type="sibTrans" cxnId="{A3538747-965A-4DA7-9D2C-CB8459B5F441}">
      <dgm:prSet/>
      <dgm:spPr/>
      <dgm:t>
        <a:bodyPr/>
        <a:lstStyle/>
        <a:p>
          <a:endParaRPr lang="en-US"/>
        </a:p>
      </dgm:t>
    </dgm:pt>
    <dgm:pt modelId="{82736749-1AB8-468F-978A-97BAA4950B70}">
      <dgm:prSet custT="1"/>
      <dgm:spPr/>
      <dgm:t>
        <a:bodyPr/>
        <a:lstStyle/>
        <a:p>
          <a:pPr>
            <a:lnSpc>
              <a:spcPct val="100000"/>
            </a:lnSpc>
          </a:pPr>
          <a:r>
            <a:rPr lang="en-GB" sz="2000" b="0">
              <a:latin typeface="Verdana" panose="020B0604030504040204" pitchFamily="34" charset="0"/>
              <a:ea typeface="Verdana" panose="020B0604030504040204" pitchFamily="34" charset="0"/>
              <a:cs typeface="Verdana" panose="020B0604030504040204" pitchFamily="34" charset="0"/>
            </a:rPr>
            <a:t>Deployment:</a:t>
          </a:r>
        </a:p>
        <a:p>
          <a:pPr>
            <a:lnSpc>
              <a:spcPct val="100000"/>
            </a:lnSpc>
          </a:pPr>
          <a:r>
            <a:rPr lang="en-GB" sz="2000" b="0">
              <a:latin typeface="Verdana" panose="020B0604030504040204" pitchFamily="34" charset="0"/>
              <a:ea typeface="Verdana" panose="020B0604030504040204" pitchFamily="34" charset="0"/>
              <a:cs typeface="Verdana" panose="020B0604030504040204" pitchFamily="34" charset="0"/>
            </a:rPr>
            <a:t> Uygulama dediğimiz şeye denk gelen yer deployment.</a:t>
          </a:r>
          <a:endParaRPr lang="en-US" sz="2000" b="0">
            <a:latin typeface="Verdana" panose="020B0604030504040204" pitchFamily="34" charset="0"/>
            <a:ea typeface="Verdana" panose="020B0604030504040204" pitchFamily="34" charset="0"/>
            <a:cs typeface="Verdana" panose="020B0604030504040204" pitchFamily="34" charset="0"/>
          </a:endParaRPr>
        </a:p>
      </dgm:t>
    </dgm:pt>
    <dgm:pt modelId="{DEB43A28-6BED-48E9-928F-A337E41DE89F}" type="parTrans" cxnId="{F6DA1182-255E-4DE3-9082-815D375623DE}">
      <dgm:prSet/>
      <dgm:spPr/>
      <dgm:t>
        <a:bodyPr/>
        <a:lstStyle/>
        <a:p>
          <a:endParaRPr lang="en-US"/>
        </a:p>
      </dgm:t>
    </dgm:pt>
    <dgm:pt modelId="{8DCDFCF3-B0E6-4D02-AC16-F3A44F948D03}" type="sibTrans" cxnId="{F6DA1182-255E-4DE3-9082-815D375623DE}">
      <dgm:prSet/>
      <dgm:spPr/>
      <dgm:t>
        <a:bodyPr/>
        <a:lstStyle/>
        <a:p>
          <a:endParaRPr lang="en-US"/>
        </a:p>
      </dgm:t>
    </dgm:pt>
    <dgm:pt modelId="{257E439E-A79B-4A42-95BE-060684173495}">
      <dgm:prSet custT="1"/>
      <dgm:spPr/>
      <dgm:t>
        <a:bodyPr/>
        <a:lstStyle/>
        <a:p>
          <a:pPr>
            <a:lnSpc>
              <a:spcPct val="100000"/>
            </a:lnSpc>
          </a:pPr>
          <a:r>
            <a:rPr lang="en-GB" sz="1600" b="0" dirty="0">
              <a:latin typeface="Verdana" panose="020B0604030504040204" pitchFamily="34" charset="0"/>
              <a:ea typeface="Verdana" panose="020B0604030504040204" pitchFamily="34" charset="0"/>
              <a:cs typeface="Verdana" panose="020B0604030504040204" pitchFamily="34" charset="0"/>
            </a:rPr>
            <a:t>&gt; </a:t>
          </a:r>
          <a:r>
            <a:rPr lang="en-GB" sz="1600" b="0" dirty="0" err="1">
              <a:latin typeface="Verdana" panose="020B0604030504040204" pitchFamily="34" charset="0"/>
              <a:ea typeface="Verdana" panose="020B0604030504040204" pitchFamily="34" charset="0"/>
              <a:cs typeface="Verdana" panose="020B0604030504040204" pitchFamily="34" charset="0"/>
            </a:rPr>
            <a:t>Uygulama</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ve</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versiyon</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güncellemelerinin</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yapıldığı</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yerdir</a:t>
          </a:r>
          <a:r>
            <a:rPr lang="en-GB" sz="1600" b="0" dirty="0">
              <a:latin typeface="Verdana" panose="020B0604030504040204" pitchFamily="34" charset="0"/>
              <a:ea typeface="Verdana" panose="020B0604030504040204" pitchFamily="34" charset="0"/>
              <a:cs typeface="Verdana" panose="020B0604030504040204" pitchFamily="34" charset="0"/>
            </a:rPr>
            <a:t>.</a:t>
          </a:r>
          <a:endParaRPr lang="en-US" sz="1600" b="0" dirty="0">
            <a:latin typeface="Verdana" panose="020B0604030504040204" pitchFamily="34" charset="0"/>
            <a:ea typeface="Verdana" panose="020B0604030504040204" pitchFamily="34" charset="0"/>
            <a:cs typeface="Verdana" panose="020B0604030504040204" pitchFamily="34" charset="0"/>
          </a:endParaRPr>
        </a:p>
      </dgm:t>
    </dgm:pt>
    <dgm:pt modelId="{9DA4B8B6-B292-4021-A815-646A9A3B385E}" type="parTrans" cxnId="{7BF9948B-1878-4F0C-B0B9-94AC0EAE5038}">
      <dgm:prSet/>
      <dgm:spPr/>
      <dgm:t>
        <a:bodyPr/>
        <a:lstStyle/>
        <a:p>
          <a:endParaRPr lang="en-US"/>
        </a:p>
      </dgm:t>
    </dgm:pt>
    <dgm:pt modelId="{80D476F8-9618-4C86-A4D1-837F0635173B}" type="sibTrans" cxnId="{7BF9948B-1878-4F0C-B0B9-94AC0EAE5038}">
      <dgm:prSet/>
      <dgm:spPr/>
      <dgm:t>
        <a:bodyPr/>
        <a:lstStyle/>
        <a:p>
          <a:endParaRPr lang="en-US"/>
        </a:p>
      </dgm:t>
    </dgm:pt>
    <dgm:pt modelId="{0187235D-9BA9-4DCA-AF61-B0A32A20E286}">
      <dgm:prSet custT="1"/>
      <dgm:spPr/>
      <dgm:t>
        <a:bodyPr/>
        <a:lstStyle/>
        <a:p>
          <a:pPr>
            <a:lnSpc>
              <a:spcPct val="100000"/>
            </a:lnSpc>
          </a:pPr>
          <a:r>
            <a:rPr lang="en-GB" sz="2000" b="0">
              <a:latin typeface="Verdana" panose="020B0604030504040204" pitchFamily="34" charset="0"/>
              <a:ea typeface="Verdana" panose="020B0604030504040204" pitchFamily="34" charset="0"/>
              <a:cs typeface="Verdana" panose="020B0604030504040204" pitchFamily="34" charset="0"/>
            </a:rPr>
            <a:t>Replica Set :  </a:t>
          </a:r>
        </a:p>
        <a:p>
          <a:pPr>
            <a:lnSpc>
              <a:spcPct val="100000"/>
            </a:lnSpc>
          </a:pPr>
          <a:r>
            <a:rPr lang="en-GB" sz="2000" b="0">
              <a:latin typeface="Verdana" panose="020B0604030504040204" pitchFamily="34" charset="0"/>
              <a:ea typeface="Verdana" panose="020B0604030504040204" pitchFamily="34" charset="0"/>
              <a:cs typeface="Verdana" panose="020B0604030504040204" pitchFamily="34" charset="0"/>
            </a:rPr>
            <a:t>Pod sayisini berlirler</a:t>
          </a:r>
          <a:r>
            <a:rPr lang="en-GB" sz="1400" b="0">
              <a:latin typeface="Verdana" panose="020B0604030504040204" pitchFamily="34" charset="0"/>
              <a:ea typeface="Verdana" panose="020B0604030504040204" pitchFamily="34" charset="0"/>
              <a:cs typeface="Verdana" panose="020B0604030504040204" pitchFamily="34" charset="0"/>
            </a:rPr>
            <a:t>.</a:t>
          </a:r>
          <a:endParaRPr lang="en-US" sz="1400" b="0">
            <a:latin typeface="Verdana" panose="020B0604030504040204" pitchFamily="34" charset="0"/>
            <a:ea typeface="Verdana" panose="020B0604030504040204" pitchFamily="34" charset="0"/>
            <a:cs typeface="Verdana" panose="020B0604030504040204" pitchFamily="34" charset="0"/>
          </a:endParaRPr>
        </a:p>
      </dgm:t>
    </dgm:pt>
    <dgm:pt modelId="{7DE2E097-305F-41F5-B574-CB425381DE2F}" type="parTrans" cxnId="{50B491BC-FED8-4EF6-8538-DBE81A01AEC5}">
      <dgm:prSet/>
      <dgm:spPr/>
      <dgm:t>
        <a:bodyPr/>
        <a:lstStyle/>
        <a:p>
          <a:endParaRPr lang="en-US"/>
        </a:p>
      </dgm:t>
    </dgm:pt>
    <dgm:pt modelId="{8E336793-FE0D-44FC-8D88-F71F2D20ABCC}" type="sibTrans" cxnId="{50B491BC-FED8-4EF6-8538-DBE81A01AEC5}">
      <dgm:prSet/>
      <dgm:spPr/>
      <dgm:t>
        <a:bodyPr/>
        <a:lstStyle/>
        <a:p>
          <a:endParaRPr lang="en-US"/>
        </a:p>
      </dgm:t>
    </dgm:pt>
    <dgm:pt modelId="{37471E2B-72C8-4FC0-8B97-D765AE13D7C4}">
      <dgm:prSet custT="1"/>
      <dgm:spPr/>
      <dgm:t>
        <a:bodyPr/>
        <a:lstStyle/>
        <a:p>
          <a:pPr>
            <a:lnSpc>
              <a:spcPct val="100000"/>
            </a:lnSpc>
            <a:buFont typeface="Wingdings" pitchFamily="2" charset="2"/>
            <a:buChar char="Ø"/>
          </a:pPr>
          <a:r>
            <a:rPr lang="en-GB" sz="1600" b="0" dirty="0">
              <a:latin typeface="Verdana" panose="020B0604030504040204" pitchFamily="34" charset="0"/>
              <a:ea typeface="Verdana" panose="020B0604030504040204" pitchFamily="34" charset="0"/>
              <a:cs typeface="Verdana" panose="020B0604030504040204" pitchFamily="34" charset="0"/>
            </a:rPr>
            <a:t>&gt;</a:t>
          </a:r>
          <a:r>
            <a:rPr lang="en-GB" sz="1600" b="0" dirty="0" err="1">
              <a:latin typeface="Verdana" panose="020B0604030504040204" pitchFamily="34" charset="0"/>
              <a:ea typeface="Verdana" panose="020B0604030504040204" pitchFamily="34" charset="0"/>
              <a:cs typeface="Verdana" panose="020B0604030504040204" pitchFamily="34" charset="0"/>
            </a:rPr>
            <a:t>Trafiğin</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sağlıklı</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podlara</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aktarılmasını</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sağlarlar</a:t>
          </a:r>
          <a:r>
            <a:rPr lang="en-GB" sz="1600" b="0" dirty="0">
              <a:latin typeface="Verdana" panose="020B0604030504040204" pitchFamily="34" charset="0"/>
              <a:ea typeface="Verdana" panose="020B0604030504040204" pitchFamily="34" charset="0"/>
              <a:cs typeface="Verdana" panose="020B0604030504040204" pitchFamily="34" charset="0"/>
            </a:rPr>
            <a:t>.</a:t>
          </a:r>
          <a:endParaRPr lang="en-US" sz="1600" b="0" dirty="0">
            <a:latin typeface="Verdana" panose="020B0604030504040204" pitchFamily="34" charset="0"/>
            <a:ea typeface="Verdana" panose="020B0604030504040204" pitchFamily="34" charset="0"/>
            <a:cs typeface="Verdana" panose="020B0604030504040204" pitchFamily="34" charset="0"/>
          </a:endParaRPr>
        </a:p>
      </dgm:t>
    </dgm:pt>
    <dgm:pt modelId="{A564C468-36B3-4398-8E47-47EB924DBF00}" type="sibTrans" cxnId="{D51FECF0-E7F7-4077-9F9C-C0E27903D4CE}">
      <dgm:prSet/>
      <dgm:spPr/>
      <dgm:t>
        <a:bodyPr/>
        <a:lstStyle/>
        <a:p>
          <a:endParaRPr lang="en-US"/>
        </a:p>
      </dgm:t>
    </dgm:pt>
    <dgm:pt modelId="{7F189AC7-E0F4-4FA4-81E5-0A21EE077519}" type="parTrans" cxnId="{D51FECF0-E7F7-4077-9F9C-C0E27903D4CE}">
      <dgm:prSet/>
      <dgm:spPr/>
      <dgm:t>
        <a:bodyPr/>
        <a:lstStyle/>
        <a:p>
          <a:endParaRPr lang="en-US"/>
        </a:p>
      </dgm:t>
    </dgm:pt>
    <dgm:pt modelId="{EAEF6C77-853A-4E8F-96B6-8436A7477E67}">
      <dgm:prSet custT="1"/>
      <dgm:spPr/>
      <dgm:t>
        <a:bodyPr/>
        <a:lstStyle/>
        <a:p>
          <a:pPr>
            <a:lnSpc>
              <a:spcPct val="100000"/>
            </a:lnSpc>
            <a:buNone/>
          </a:pPr>
          <a:r>
            <a:rPr lang="en-GB" sz="1600" b="0" dirty="0">
              <a:latin typeface="Verdana" panose="020B0604030504040204" pitchFamily="34" charset="0"/>
              <a:ea typeface="Verdana" panose="020B0604030504040204" pitchFamily="34" charset="0"/>
              <a:cs typeface="Verdana" panose="020B0604030504040204" pitchFamily="34" charset="0"/>
            </a:rPr>
            <a:t>&gt; </a:t>
          </a:r>
          <a:r>
            <a:rPr lang="en-GB" sz="1600" b="0" dirty="0" err="1">
              <a:latin typeface="Verdana" panose="020B0604030504040204" pitchFamily="34" charset="0"/>
              <a:ea typeface="Verdana" panose="020B0604030504040204" pitchFamily="34" charset="0"/>
              <a:cs typeface="Verdana" panose="020B0604030504040204" pitchFamily="34" charset="0"/>
            </a:rPr>
            <a:t>Clientlardaki</a:t>
          </a:r>
          <a:r>
            <a:rPr lang="en-GB" sz="1600" b="0" dirty="0">
              <a:latin typeface="Verdana" panose="020B0604030504040204" pitchFamily="34" charset="0"/>
              <a:ea typeface="Verdana" panose="020B0604030504040204" pitchFamily="34" charset="0"/>
              <a:cs typeface="Verdana" panose="020B0604030504040204" pitchFamily="34" charset="0"/>
            </a:rPr>
            <a:t> IP </a:t>
          </a:r>
          <a:r>
            <a:rPr lang="en-GB" sz="1600" b="0" dirty="0" err="1">
              <a:latin typeface="Verdana" panose="020B0604030504040204" pitchFamily="34" charset="0"/>
              <a:ea typeface="Verdana" panose="020B0604030504040204" pitchFamily="34" charset="0"/>
              <a:cs typeface="Verdana" panose="020B0604030504040204" pitchFamily="34" charset="0"/>
            </a:rPr>
            <a:t>lerin</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kalıcı</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ve</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stabil</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olmasını</a:t>
          </a:r>
          <a:r>
            <a:rPr lang="en-GB" sz="1600" b="0" dirty="0">
              <a:latin typeface="Verdana" panose="020B0604030504040204" pitchFamily="34" charset="0"/>
              <a:ea typeface="Verdana" panose="020B0604030504040204" pitchFamily="34" charset="0"/>
              <a:cs typeface="Verdana" panose="020B0604030504040204" pitchFamily="34" charset="0"/>
            </a:rPr>
            <a:t> </a:t>
          </a:r>
          <a:r>
            <a:rPr lang="en-GB" sz="1600" b="0" dirty="0" err="1">
              <a:latin typeface="Verdana" panose="020B0604030504040204" pitchFamily="34" charset="0"/>
              <a:ea typeface="Verdana" panose="020B0604030504040204" pitchFamily="34" charset="0"/>
              <a:cs typeface="Verdana" panose="020B0604030504040204" pitchFamily="34" charset="0"/>
            </a:rPr>
            <a:t>sağlar</a:t>
          </a:r>
          <a:r>
            <a:rPr lang="en-GB" sz="1600" b="0" dirty="0">
              <a:latin typeface="Verdana" panose="020B0604030504040204" pitchFamily="34" charset="0"/>
              <a:ea typeface="Verdana" panose="020B0604030504040204" pitchFamily="34" charset="0"/>
              <a:cs typeface="Verdana" panose="020B0604030504040204" pitchFamily="34" charset="0"/>
            </a:rPr>
            <a:t>.</a:t>
          </a:r>
          <a:endParaRPr lang="en-US" sz="1600" b="0" dirty="0">
            <a:latin typeface="Verdana" panose="020B0604030504040204" pitchFamily="34" charset="0"/>
            <a:ea typeface="Verdana" panose="020B0604030504040204" pitchFamily="34" charset="0"/>
            <a:cs typeface="Verdana" panose="020B0604030504040204" pitchFamily="34" charset="0"/>
          </a:endParaRPr>
        </a:p>
      </dgm:t>
    </dgm:pt>
    <dgm:pt modelId="{6F7930CE-D051-4BDF-8315-694AA19AD76E}" type="sibTrans" cxnId="{4110E6D6-9B0E-45F2-BF6D-B5F5AAC5B3CB}">
      <dgm:prSet/>
      <dgm:spPr/>
      <dgm:t>
        <a:bodyPr/>
        <a:lstStyle/>
        <a:p>
          <a:endParaRPr lang="en-US"/>
        </a:p>
      </dgm:t>
    </dgm:pt>
    <dgm:pt modelId="{66D8580D-7120-42BF-A53A-AD30F202D7D6}" type="parTrans" cxnId="{4110E6D6-9B0E-45F2-BF6D-B5F5AAC5B3CB}">
      <dgm:prSet/>
      <dgm:spPr/>
      <dgm:t>
        <a:bodyPr/>
        <a:lstStyle/>
        <a:p>
          <a:endParaRPr lang="en-US"/>
        </a:p>
      </dgm:t>
    </dgm:pt>
    <dgm:pt modelId="{AC0E6AAB-E90D-4091-A8E2-A187ECC3923B}" type="pres">
      <dgm:prSet presAssocID="{BC575A4A-E5B8-4039-8756-5CC3A6C1BA04}" presName="root" presStyleCnt="0">
        <dgm:presLayoutVars>
          <dgm:dir/>
          <dgm:resizeHandles val="exact"/>
        </dgm:presLayoutVars>
      </dgm:prSet>
      <dgm:spPr/>
    </dgm:pt>
    <dgm:pt modelId="{CEDA0C9E-5ADF-4A41-9254-AFCAF584AB90}" type="pres">
      <dgm:prSet presAssocID="{B48BC4FF-1DFF-4945-8838-C778C2C09543}" presName="compNode" presStyleCnt="0"/>
      <dgm:spPr/>
    </dgm:pt>
    <dgm:pt modelId="{CEAEA517-7EF6-41BF-8E33-A182ABD6D7BE}" type="pres">
      <dgm:prSet presAssocID="{B48BC4FF-1DFF-4945-8838-C778C2C09543}" presName="bgRect" presStyleLbl="bgShp" presStyleIdx="0" presStyleCnt="3"/>
      <dgm:spPr/>
    </dgm:pt>
    <dgm:pt modelId="{10BA8900-87E3-4897-AE11-8DAB4169FE6D}" type="pres">
      <dgm:prSet presAssocID="{B48BC4FF-1DFF-4945-8838-C778C2C0954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Computing"/>
        </a:ext>
      </dgm:extLst>
    </dgm:pt>
    <dgm:pt modelId="{A215B37A-4451-439A-9356-81BD4052C108}" type="pres">
      <dgm:prSet presAssocID="{B48BC4FF-1DFF-4945-8838-C778C2C09543}" presName="spaceRect" presStyleCnt="0"/>
      <dgm:spPr/>
    </dgm:pt>
    <dgm:pt modelId="{3B613380-F820-40CD-8311-FCC47862D830}" type="pres">
      <dgm:prSet presAssocID="{B48BC4FF-1DFF-4945-8838-C778C2C09543}" presName="parTx" presStyleLbl="revTx" presStyleIdx="0" presStyleCnt="5">
        <dgm:presLayoutVars>
          <dgm:chMax val="0"/>
          <dgm:chPref val="0"/>
        </dgm:presLayoutVars>
      </dgm:prSet>
      <dgm:spPr/>
    </dgm:pt>
    <dgm:pt modelId="{9516F152-22EF-4ADA-951D-D22CF511153C}" type="pres">
      <dgm:prSet presAssocID="{B48BC4FF-1DFF-4945-8838-C778C2C09543}" presName="desTx" presStyleLbl="revTx" presStyleIdx="1" presStyleCnt="5">
        <dgm:presLayoutVars/>
      </dgm:prSet>
      <dgm:spPr/>
    </dgm:pt>
    <dgm:pt modelId="{CCEAC92D-0355-4587-903E-B6F16859140C}" type="pres">
      <dgm:prSet presAssocID="{AEDF1092-E89A-4372-ACFD-5763FAC68BC0}" presName="sibTrans" presStyleCnt="0"/>
      <dgm:spPr/>
    </dgm:pt>
    <dgm:pt modelId="{9D97C5C4-6008-4FEB-8DD7-09D51C65F6FA}" type="pres">
      <dgm:prSet presAssocID="{82736749-1AB8-468F-978A-97BAA4950B70}" presName="compNode" presStyleCnt="0"/>
      <dgm:spPr/>
    </dgm:pt>
    <dgm:pt modelId="{D3398DA8-E03A-4743-8614-9A73E7FC0806}" type="pres">
      <dgm:prSet presAssocID="{82736749-1AB8-468F-978A-97BAA4950B70}" presName="bgRect" presStyleLbl="bgShp" presStyleIdx="1" presStyleCnt="3"/>
      <dgm:spPr/>
    </dgm:pt>
    <dgm:pt modelId="{0DBC2AE4-34B5-407B-8BDA-3F9CC55438AB}" type="pres">
      <dgm:prSet presAssocID="{82736749-1AB8-468F-978A-97BAA4950B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961E3885-A04D-4DF8-BFB4-7942A2A83FF5}" type="pres">
      <dgm:prSet presAssocID="{82736749-1AB8-468F-978A-97BAA4950B70}" presName="spaceRect" presStyleCnt="0"/>
      <dgm:spPr/>
    </dgm:pt>
    <dgm:pt modelId="{1F454AE0-9EE6-48F1-BB48-FE52556CC4E9}" type="pres">
      <dgm:prSet presAssocID="{82736749-1AB8-468F-978A-97BAA4950B70}" presName="parTx" presStyleLbl="revTx" presStyleIdx="2" presStyleCnt="5">
        <dgm:presLayoutVars>
          <dgm:chMax val="0"/>
          <dgm:chPref val="0"/>
        </dgm:presLayoutVars>
      </dgm:prSet>
      <dgm:spPr/>
    </dgm:pt>
    <dgm:pt modelId="{9F7A3874-51D8-4D0A-BE6A-2C31C59E2D78}" type="pres">
      <dgm:prSet presAssocID="{82736749-1AB8-468F-978A-97BAA4950B70}" presName="desTx" presStyleLbl="revTx" presStyleIdx="3" presStyleCnt="5">
        <dgm:presLayoutVars/>
      </dgm:prSet>
      <dgm:spPr/>
    </dgm:pt>
    <dgm:pt modelId="{81B58D48-3C1F-4C14-8498-93955756BDC8}" type="pres">
      <dgm:prSet presAssocID="{8DCDFCF3-B0E6-4D02-AC16-F3A44F948D03}" presName="sibTrans" presStyleCnt="0"/>
      <dgm:spPr/>
    </dgm:pt>
    <dgm:pt modelId="{47C52641-3217-4B88-9848-7BA8A5FC2AF1}" type="pres">
      <dgm:prSet presAssocID="{0187235D-9BA9-4DCA-AF61-B0A32A20E286}" presName="compNode" presStyleCnt="0"/>
      <dgm:spPr/>
    </dgm:pt>
    <dgm:pt modelId="{117B6406-6DE2-4765-8D86-F88F9E720D81}" type="pres">
      <dgm:prSet presAssocID="{0187235D-9BA9-4DCA-AF61-B0A32A20E286}" presName="bgRect" presStyleLbl="bgShp" presStyleIdx="2" presStyleCnt="3"/>
      <dgm:spPr/>
    </dgm:pt>
    <dgm:pt modelId="{B018DE8B-5312-4A2C-B41C-7EB092D4B8BE}" type="pres">
      <dgm:prSet presAssocID="{0187235D-9BA9-4DCA-AF61-B0A32A20E2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rrow Circle"/>
        </a:ext>
      </dgm:extLst>
    </dgm:pt>
    <dgm:pt modelId="{583FDBFD-56B8-4008-AC8B-1B9552B667E6}" type="pres">
      <dgm:prSet presAssocID="{0187235D-9BA9-4DCA-AF61-B0A32A20E286}" presName="spaceRect" presStyleCnt="0"/>
      <dgm:spPr/>
    </dgm:pt>
    <dgm:pt modelId="{CE3B34CA-2E52-4C73-876C-887D1907C814}" type="pres">
      <dgm:prSet presAssocID="{0187235D-9BA9-4DCA-AF61-B0A32A20E286}" presName="parTx" presStyleLbl="revTx" presStyleIdx="4" presStyleCnt="5">
        <dgm:presLayoutVars>
          <dgm:chMax val="0"/>
          <dgm:chPref val="0"/>
        </dgm:presLayoutVars>
      </dgm:prSet>
      <dgm:spPr/>
    </dgm:pt>
  </dgm:ptLst>
  <dgm:cxnLst>
    <dgm:cxn modelId="{2C17F80E-5942-3747-AC14-353ED4BAE99D}" type="presOf" srcId="{37471E2B-72C8-4FC0-8B97-D765AE13D7C4}" destId="{9516F152-22EF-4ADA-951D-D22CF511153C}" srcOrd="0" destOrd="0" presId="urn:microsoft.com/office/officeart/2018/2/layout/IconVerticalSolidList"/>
    <dgm:cxn modelId="{E98B301E-7874-6C45-8886-EED3A7971B0E}" type="presOf" srcId="{82736749-1AB8-468F-978A-97BAA4950B70}" destId="{1F454AE0-9EE6-48F1-BB48-FE52556CC4E9}" srcOrd="0" destOrd="0" presId="urn:microsoft.com/office/officeart/2018/2/layout/IconVerticalSolidList"/>
    <dgm:cxn modelId="{B853D12A-2187-FE41-BFCA-D83FD8C84F2D}" type="presOf" srcId="{EAEF6C77-853A-4E8F-96B6-8436A7477E67}" destId="{9516F152-22EF-4ADA-951D-D22CF511153C}" srcOrd="0" destOrd="1" presId="urn:microsoft.com/office/officeart/2018/2/layout/IconVerticalSolidList"/>
    <dgm:cxn modelId="{E915392E-BD5C-A24B-8B9D-69F977981B99}" type="presOf" srcId="{BC575A4A-E5B8-4039-8756-5CC3A6C1BA04}" destId="{AC0E6AAB-E90D-4091-A8E2-A187ECC3923B}" srcOrd="0" destOrd="0" presId="urn:microsoft.com/office/officeart/2018/2/layout/IconVerticalSolidList"/>
    <dgm:cxn modelId="{A3538747-965A-4DA7-9D2C-CB8459B5F441}" srcId="{BC575A4A-E5B8-4039-8756-5CC3A6C1BA04}" destId="{B48BC4FF-1DFF-4945-8838-C778C2C09543}" srcOrd="0" destOrd="0" parTransId="{986C5538-2F8A-4A62-9445-21D1C4361458}" sibTransId="{AEDF1092-E89A-4372-ACFD-5763FAC68BC0}"/>
    <dgm:cxn modelId="{83D31A50-F5D5-C546-8CF9-5CF64E37444D}" type="presOf" srcId="{B48BC4FF-1DFF-4945-8838-C778C2C09543}" destId="{3B613380-F820-40CD-8311-FCC47862D830}" srcOrd="0" destOrd="0" presId="urn:microsoft.com/office/officeart/2018/2/layout/IconVerticalSolidList"/>
    <dgm:cxn modelId="{F6DA1182-255E-4DE3-9082-815D375623DE}" srcId="{BC575A4A-E5B8-4039-8756-5CC3A6C1BA04}" destId="{82736749-1AB8-468F-978A-97BAA4950B70}" srcOrd="1" destOrd="0" parTransId="{DEB43A28-6BED-48E9-928F-A337E41DE89F}" sibTransId="{8DCDFCF3-B0E6-4D02-AC16-F3A44F948D03}"/>
    <dgm:cxn modelId="{7BF9948B-1878-4F0C-B0B9-94AC0EAE5038}" srcId="{82736749-1AB8-468F-978A-97BAA4950B70}" destId="{257E439E-A79B-4A42-95BE-060684173495}" srcOrd="0" destOrd="0" parTransId="{9DA4B8B6-B292-4021-A815-646A9A3B385E}" sibTransId="{80D476F8-9618-4C86-A4D1-837F0635173B}"/>
    <dgm:cxn modelId="{24D4F3B5-14F8-F640-B309-1547EDEBB238}" type="presOf" srcId="{0187235D-9BA9-4DCA-AF61-B0A32A20E286}" destId="{CE3B34CA-2E52-4C73-876C-887D1907C814}" srcOrd="0" destOrd="0" presId="urn:microsoft.com/office/officeart/2018/2/layout/IconVerticalSolidList"/>
    <dgm:cxn modelId="{50B491BC-FED8-4EF6-8538-DBE81A01AEC5}" srcId="{BC575A4A-E5B8-4039-8756-5CC3A6C1BA04}" destId="{0187235D-9BA9-4DCA-AF61-B0A32A20E286}" srcOrd="2" destOrd="0" parTransId="{7DE2E097-305F-41F5-B574-CB425381DE2F}" sibTransId="{8E336793-FE0D-44FC-8D88-F71F2D20ABCC}"/>
    <dgm:cxn modelId="{4110E6D6-9B0E-45F2-BF6D-B5F5AAC5B3CB}" srcId="{B48BC4FF-1DFF-4945-8838-C778C2C09543}" destId="{EAEF6C77-853A-4E8F-96B6-8436A7477E67}" srcOrd="1" destOrd="0" parTransId="{66D8580D-7120-42BF-A53A-AD30F202D7D6}" sibTransId="{6F7930CE-D051-4BDF-8315-694AA19AD76E}"/>
    <dgm:cxn modelId="{EDE8AEDF-6AAD-5243-802E-4A16089A33B9}" type="presOf" srcId="{257E439E-A79B-4A42-95BE-060684173495}" destId="{9F7A3874-51D8-4D0A-BE6A-2C31C59E2D78}" srcOrd="0" destOrd="0" presId="urn:microsoft.com/office/officeart/2018/2/layout/IconVerticalSolidList"/>
    <dgm:cxn modelId="{D51FECF0-E7F7-4077-9F9C-C0E27903D4CE}" srcId="{B48BC4FF-1DFF-4945-8838-C778C2C09543}" destId="{37471E2B-72C8-4FC0-8B97-D765AE13D7C4}" srcOrd="0" destOrd="0" parTransId="{7F189AC7-E0F4-4FA4-81E5-0A21EE077519}" sibTransId="{A564C468-36B3-4398-8E47-47EB924DBF00}"/>
    <dgm:cxn modelId="{DA35799A-69A6-F64D-BED0-B9AA907813D9}" type="presParOf" srcId="{AC0E6AAB-E90D-4091-A8E2-A187ECC3923B}" destId="{CEDA0C9E-5ADF-4A41-9254-AFCAF584AB90}" srcOrd="0" destOrd="0" presId="urn:microsoft.com/office/officeart/2018/2/layout/IconVerticalSolidList"/>
    <dgm:cxn modelId="{D723414C-F006-1249-91C6-129E8BF0E896}" type="presParOf" srcId="{CEDA0C9E-5ADF-4A41-9254-AFCAF584AB90}" destId="{CEAEA517-7EF6-41BF-8E33-A182ABD6D7BE}" srcOrd="0" destOrd="0" presId="urn:microsoft.com/office/officeart/2018/2/layout/IconVerticalSolidList"/>
    <dgm:cxn modelId="{F3B1C8F7-E50E-D549-A8F7-0EF89CFB3C46}" type="presParOf" srcId="{CEDA0C9E-5ADF-4A41-9254-AFCAF584AB90}" destId="{10BA8900-87E3-4897-AE11-8DAB4169FE6D}" srcOrd="1" destOrd="0" presId="urn:microsoft.com/office/officeart/2018/2/layout/IconVerticalSolidList"/>
    <dgm:cxn modelId="{08DA032D-CCAB-3140-97EC-6352D71D6849}" type="presParOf" srcId="{CEDA0C9E-5ADF-4A41-9254-AFCAF584AB90}" destId="{A215B37A-4451-439A-9356-81BD4052C108}" srcOrd="2" destOrd="0" presId="urn:microsoft.com/office/officeart/2018/2/layout/IconVerticalSolidList"/>
    <dgm:cxn modelId="{2F805493-B989-EC4F-9E57-297F03D77EEE}" type="presParOf" srcId="{CEDA0C9E-5ADF-4A41-9254-AFCAF584AB90}" destId="{3B613380-F820-40CD-8311-FCC47862D830}" srcOrd="3" destOrd="0" presId="urn:microsoft.com/office/officeart/2018/2/layout/IconVerticalSolidList"/>
    <dgm:cxn modelId="{060F84BE-F4FE-0545-AFD3-59DCDE2291AF}" type="presParOf" srcId="{CEDA0C9E-5ADF-4A41-9254-AFCAF584AB90}" destId="{9516F152-22EF-4ADA-951D-D22CF511153C}" srcOrd="4" destOrd="0" presId="urn:microsoft.com/office/officeart/2018/2/layout/IconVerticalSolidList"/>
    <dgm:cxn modelId="{6AEFFACC-975D-D846-A83A-AE7113E88234}" type="presParOf" srcId="{AC0E6AAB-E90D-4091-A8E2-A187ECC3923B}" destId="{CCEAC92D-0355-4587-903E-B6F16859140C}" srcOrd="1" destOrd="0" presId="urn:microsoft.com/office/officeart/2018/2/layout/IconVerticalSolidList"/>
    <dgm:cxn modelId="{A05C997F-5A5E-7344-8036-5AAD3EF0CD86}" type="presParOf" srcId="{AC0E6AAB-E90D-4091-A8E2-A187ECC3923B}" destId="{9D97C5C4-6008-4FEB-8DD7-09D51C65F6FA}" srcOrd="2" destOrd="0" presId="urn:microsoft.com/office/officeart/2018/2/layout/IconVerticalSolidList"/>
    <dgm:cxn modelId="{2603399D-1E60-5D48-919B-D0312F34FE56}" type="presParOf" srcId="{9D97C5C4-6008-4FEB-8DD7-09D51C65F6FA}" destId="{D3398DA8-E03A-4743-8614-9A73E7FC0806}" srcOrd="0" destOrd="0" presId="urn:microsoft.com/office/officeart/2018/2/layout/IconVerticalSolidList"/>
    <dgm:cxn modelId="{8EBCADCD-9EB3-174F-8732-D5419855AE0B}" type="presParOf" srcId="{9D97C5C4-6008-4FEB-8DD7-09D51C65F6FA}" destId="{0DBC2AE4-34B5-407B-8BDA-3F9CC55438AB}" srcOrd="1" destOrd="0" presId="urn:microsoft.com/office/officeart/2018/2/layout/IconVerticalSolidList"/>
    <dgm:cxn modelId="{61345121-84A7-6A48-9DF6-3325765469FE}" type="presParOf" srcId="{9D97C5C4-6008-4FEB-8DD7-09D51C65F6FA}" destId="{961E3885-A04D-4DF8-BFB4-7942A2A83FF5}" srcOrd="2" destOrd="0" presId="urn:microsoft.com/office/officeart/2018/2/layout/IconVerticalSolidList"/>
    <dgm:cxn modelId="{A760C0D8-19EA-D048-B706-4A8AF31229C4}" type="presParOf" srcId="{9D97C5C4-6008-4FEB-8DD7-09D51C65F6FA}" destId="{1F454AE0-9EE6-48F1-BB48-FE52556CC4E9}" srcOrd="3" destOrd="0" presId="urn:microsoft.com/office/officeart/2018/2/layout/IconVerticalSolidList"/>
    <dgm:cxn modelId="{4DDF6F75-3E33-CF43-B08E-D2F9BA8D5FF7}" type="presParOf" srcId="{9D97C5C4-6008-4FEB-8DD7-09D51C65F6FA}" destId="{9F7A3874-51D8-4D0A-BE6A-2C31C59E2D78}" srcOrd="4" destOrd="0" presId="urn:microsoft.com/office/officeart/2018/2/layout/IconVerticalSolidList"/>
    <dgm:cxn modelId="{CF8C3A38-967F-C947-B69A-E92272FA5C6F}" type="presParOf" srcId="{AC0E6AAB-E90D-4091-A8E2-A187ECC3923B}" destId="{81B58D48-3C1F-4C14-8498-93955756BDC8}" srcOrd="3" destOrd="0" presId="urn:microsoft.com/office/officeart/2018/2/layout/IconVerticalSolidList"/>
    <dgm:cxn modelId="{AEE4DF88-55B3-424B-A598-B36AB38FA6B1}" type="presParOf" srcId="{AC0E6AAB-E90D-4091-A8E2-A187ECC3923B}" destId="{47C52641-3217-4B88-9848-7BA8A5FC2AF1}" srcOrd="4" destOrd="0" presId="urn:microsoft.com/office/officeart/2018/2/layout/IconVerticalSolidList"/>
    <dgm:cxn modelId="{D6CA7F87-0E96-5046-A44F-BCDC952EB0D0}" type="presParOf" srcId="{47C52641-3217-4B88-9848-7BA8A5FC2AF1}" destId="{117B6406-6DE2-4765-8D86-F88F9E720D81}" srcOrd="0" destOrd="0" presId="urn:microsoft.com/office/officeart/2018/2/layout/IconVerticalSolidList"/>
    <dgm:cxn modelId="{E231F59E-DE1D-B745-9E86-E23BC3022E4F}" type="presParOf" srcId="{47C52641-3217-4B88-9848-7BA8A5FC2AF1}" destId="{B018DE8B-5312-4A2C-B41C-7EB092D4B8BE}" srcOrd="1" destOrd="0" presId="urn:microsoft.com/office/officeart/2018/2/layout/IconVerticalSolidList"/>
    <dgm:cxn modelId="{49703109-CFC5-FD4E-B39E-8F5BED96E88A}" type="presParOf" srcId="{47C52641-3217-4B88-9848-7BA8A5FC2AF1}" destId="{583FDBFD-56B8-4008-AC8B-1B9552B667E6}" srcOrd="2" destOrd="0" presId="urn:microsoft.com/office/officeart/2018/2/layout/IconVerticalSolidList"/>
    <dgm:cxn modelId="{05BF8E34-CC4E-ED4F-8B39-9E601240E7B2}" type="presParOf" srcId="{47C52641-3217-4B88-9848-7BA8A5FC2AF1}" destId="{CE3B34CA-2E52-4C73-876C-887D1907C8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21F26-1568-474C-8B15-83EE09FD9B4E}">
      <dsp:nvSpPr>
        <dsp:cNvPr id="0" name=""/>
        <dsp:cNvSpPr/>
      </dsp:nvSpPr>
      <dsp:spPr>
        <a:xfrm>
          <a:off x="2543452" y="501115"/>
          <a:ext cx="388279" cy="91440"/>
        </a:xfrm>
        <a:custGeom>
          <a:avLst/>
          <a:gdLst/>
          <a:ahLst/>
          <a:cxnLst/>
          <a:rect l="0" t="0" r="0" b="0"/>
          <a:pathLst>
            <a:path>
              <a:moveTo>
                <a:pt x="0" y="45720"/>
              </a:moveTo>
              <a:lnTo>
                <a:pt x="388279" y="45720"/>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7120" y="544741"/>
        <a:ext cx="20943" cy="4188"/>
      </dsp:txXfrm>
    </dsp:sp>
    <dsp:sp modelId="{80628C63-F0D0-864C-BB0D-9114AF9DE5AF}">
      <dsp:nvSpPr>
        <dsp:cNvPr id="0" name=""/>
        <dsp:cNvSpPr/>
      </dsp:nvSpPr>
      <dsp:spPr>
        <a:xfrm>
          <a:off x="724034" y="470"/>
          <a:ext cx="1821217" cy="1092730"/>
        </a:xfrm>
        <a:prstGeom prst="rect">
          <a:avLst/>
        </a:prstGeom>
        <a:blipFill rotWithShape="1">
          <a:blip xmlns:r="http://schemas.openxmlformats.org/officeDocument/2006/relationships" r:embed="rId1">
            <a:duotone>
              <a:schemeClr val="accent2">
                <a:hueOff val="0"/>
                <a:satOff val="0"/>
                <a:lumOff val="0"/>
                <a:alphaOff val="0"/>
                <a:shade val="36000"/>
                <a:satMod val="120000"/>
              </a:schemeClr>
              <a:schemeClr val="accent2">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What is Kubernetes?</a:t>
          </a:r>
          <a:endParaRPr lang="en-US" sz="1600" kern="1200"/>
        </a:p>
      </dsp:txBody>
      <dsp:txXfrm>
        <a:off x="724034" y="470"/>
        <a:ext cx="1821217" cy="1092730"/>
      </dsp:txXfrm>
    </dsp:sp>
    <dsp:sp modelId="{CE60AA17-15B0-8947-A523-923E2AC9E092}">
      <dsp:nvSpPr>
        <dsp:cNvPr id="0" name=""/>
        <dsp:cNvSpPr/>
      </dsp:nvSpPr>
      <dsp:spPr>
        <a:xfrm>
          <a:off x="1634643" y="1091401"/>
          <a:ext cx="2240097" cy="388279"/>
        </a:xfrm>
        <a:custGeom>
          <a:avLst/>
          <a:gdLst/>
          <a:ahLst/>
          <a:cxnLst/>
          <a:rect l="0" t="0" r="0" b="0"/>
          <a:pathLst>
            <a:path>
              <a:moveTo>
                <a:pt x="2240097" y="0"/>
              </a:moveTo>
              <a:lnTo>
                <a:pt x="2240097" y="211239"/>
              </a:lnTo>
              <a:lnTo>
                <a:pt x="0" y="211239"/>
              </a:lnTo>
              <a:lnTo>
                <a:pt x="0" y="388279"/>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7718" y="1283446"/>
        <a:ext cx="113946" cy="4188"/>
      </dsp:txXfrm>
    </dsp:sp>
    <dsp:sp modelId="{384D8333-3309-E549-9A87-8FC950D1A9BD}">
      <dsp:nvSpPr>
        <dsp:cNvPr id="0" name=""/>
        <dsp:cNvSpPr/>
      </dsp:nvSpPr>
      <dsp:spPr>
        <a:xfrm>
          <a:off x="2964131" y="470"/>
          <a:ext cx="1821217" cy="1092730"/>
        </a:xfrm>
        <a:prstGeom prst="rect">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Why (and when) you should use Kubernetes?</a:t>
          </a:r>
          <a:endParaRPr lang="en-US" sz="1600" kern="1200"/>
        </a:p>
      </dsp:txBody>
      <dsp:txXfrm>
        <a:off x="2964131" y="470"/>
        <a:ext cx="1821217" cy="1092730"/>
      </dsp:txXfrm>
    </dsp:sp>
    <dsp:sp modelId="{3A9F09B9-8FDE-5444-8E63-E0EAEA0A40AC}">
      <dsp:nvSpPr>
        <dsp:cNvPr id="0" name=""/>
        <dsp:cNvSpPr/>
      </dsp:nvSpPr>
      <dsp:spPr>
        <a:xfrm>
          <a:off x="2543452" y="2012726"/>
          <a:ext cx="388279" cy="91440"/>
        </a:xfrm>
        <a:custGeom>
          <a:avLst/>
          <a:gdLst/>
          <a:ahLst/>
          <a:cxnLst/>
          <a:rect l="0" t="0" r="0" b="0"/>
          <a:pathLst>
            <a:path>
              <a:moveTo>
                <a:pt x="0" y="45720"/>
              </a:moveTo>
              <a:lnTo>
                <a:pt x="388279" y="45720"/>
              </a:lnTo>
            </a:path>
          </a:pathLst>
        </a:custGeom>
        <a:noFill/>
        <a:ln w="6350"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7120" y="2056351"/>
        <a:ext cx="20943" cy="4188"/>
      </dsp:txXfrm>
    </dsp:sp>
    <dsp:sp modelId="{32ED5B6D-9974-A743-98C2-4F40A04474AB}">
      <dsp:nvSpPr>
        <dsp:cNvPr id="0" name=""/>
        <dsp:cNvSpPr/>
      </dsp:nvSpPr>
      <dsp:spPr>
        <a:xfrm>
          <a:off x="724034" y="1512081"/>
          <a:ext cx="1821217" cy="1092730"/>
        </a:xfrm>
        <a:prstGeom prst="rect">
          <a:avLst/>
        </a:prstGeom>
        <a:blipFill rotWithShape="1">
          <a:blip xmlns:r="http://schemas.openxmlformats.org/officeDocument/2006/relationships" r:embed="rId1">
            <a:duotone>
              <a:schemeClr val="accent4">
                <a:hueOff val="0"/>
                <a:satOff val="0"/>
                <a:lumOff val="0"/>
                <a:alphaOff val="0"/>
                <a:shade val="36000"/>
                <a:satMod val="120000"/>
              </a:schemeClr>
              <a:schemeClr val="accent4">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Kubernetes Components</a:t>
          </a:r>
          <a:endParaRPr lang="en-US" sz="1600" kern="1200"/>
        </a:p>
      </dsp:txBody>
      <dsp:txXfrm>
        <a:off x="724034" y="1512081"/>
        <a:ext cx="1821217" cy="1092730"/>
      </dsp:txXfrm>
    </dsp:sp>
    <dsp:sp modelId="{4504C7CC-0084-E947-B99C-612ABAA47FB3}">
      <dsp:nvSpPr>
        <dsp:cNvPr id="0" name=""/>
        <dsp:cNvSpPr/>
      </dsp:nvSpPr>
      <dsp:spPr>
        <a:xfrm>
          <a:off x="1634643" y="2603011"/>
          <a:ext cx="2240097" cy="388279"/>
        </a:xfrm>
        <a:custGeom>
          <a:avLst/>
          <a:gdLst/>
          <a:ahLst/>
          <a:cxnLst/>
          <a:rect l="0" t="0" r="0" b="0"/>
          <a:pathLst>
            <a:path>
              <a:moveTo>
                <a:pt x="2240097" y="0"/>
              </a:moveTo>
              <a:lnTo>
                <a:pt x="2240097" y="211239"/>
              </a:lnTo>
              <a:lnTo>
                <a:pt x="0" y="211239"/>
              </a:lnTo>
              <a:lnTo>
                <a:pt x="0" y="388279"/>
              </a:lnTo>
            </a:path>
          </a:pathLst>
        </a:custGeom>
        <a:noFill/>
        <a:ln w="6350"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7718" y="2795057"/>
        <a:ext cx="113946" cy="4188"/>
      </dsp:txXfrm>
    </dsp:sp>
    <dsp:sp modelId="{6689B28F-1BC8-DA41-9A16-466F2B133184}">
      <dsp:nvSpPr>
        <dsp:cNvPr id="0" name=""/>
        <dsp:cNvSpPr/>
      </dsp:nvSpPr>
      <dsp:spPr>
        <a:xfrm>
          <a:off x="2964131" y="1512081"/>
          <a:ext cx="1821217" cy="1092730"/>
        </a:xfrm>
        <a:prstGeom prst="rect">
          <a:avLst/>
        </a:prstGeom>
        <a:blipFill rotWithShape="1">
          <a:blip xmlns:r="http://schemas.openxmlformats.org/officeDocument/2006/relationships" r:embed="rId1">
            <a:duotone>
              <a:schemeClr val="accent5">
                <a:hueOff val="0"/>
                <a:satOff val="0"/>
                <a:lumOff val="0"/>
                <a:alphaOff val="0"/>
                <a:shade val="36000"/>
                <a:satMod val="120000"/>
              </a:schemeClr>
              <a:schemeClr val="accent5">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How to Install Kubernetes on Mac OS</a:t>
          </a:r>
          <a:endParaRPr lang="en-US" sz="1600" kern="1200"/>
        </a:p>
      </dsp:txBody>
      <dsp:txXfrm>
        <a:off x="2964131" y="1512081"/>
        <a:ext cx="1821217" cy="1092730"/>
      </dsp:txXfrm>
    </dsp:sp>
    <dsp:sp modelId="{B15A8841-E7D9-F246-B85C-9BC3C23A2F43}">
      <dsp:nvSpPr>
        <dsp:cNvPr id="0" name=""/>
        <dsp:cNvSpPr/>
      </dsp:nvSpPr>
      <dsp:spPr>
        <a:xfrm>
          <a:off x="2543452" y="3524336"/>
          <a:ext cx="388279" cy="91440"/>
        </a:xfrm>
        <a:custGeom>
          <a:avLst/>
          <a:gdLst/>
          <a:ahLst/>
          <a:cxnLst/>
          <a:rect l="0" t="0" r="0" b="0"/>
          <a:pathLst>
            <a:path>
              <a:moveTo>
                <a:pt x="0" y="45720"/>
              </a:moveTo>
              <a:lnTo>
                <a:pt x="388279" y="45720"/>
              </a:lnTo>
            </a:path>
          </a:pathLst>
        </a:custGeom>
        <a:noFill/>
        <a:ln w="6350"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7120" y="3567962"/>
        <a:ext cx="20943" cy="4188"/>
      </dsp:txXfrm>
    </dsp:sp>
    <dsp:sp modelId="{43E16BF4-8431-9048-817A-0A323931DC19}">
      <dsp:nvSpPr>
        <dsp:cNvPr id="0" name=""/>
        <dsp:cNvSpPr/>
      </dsp:nvSpPr>
      <dsp:spPr>
        <a:xfrm>
          <a:off x="724034" y="3023691"/>
          <a:ext cx="1821217" cy="1092730"/>
        </a:xfrm>
        <a:prstGeom prst="rect">
          <a:avLst/>
        </a:prstGeom>
        <a:blipFill rotWithShape="1">
          <a:blip xmlns:r="http://schemas.openxmlformats.org/officeDocument/2006/relationships" r:embed="rId1">
            <a:duotone>
              <a:schemeClr val="accent6">
                <a:hueOff val="0"/>
                <a:satOff val="0"/>
                <a:lumOff val="0"/>
                <a:alphaOff val="0"/>
                <a:shade val="36000"/>
                <a:satMod val="120000"/>
              </a:schemeClr>
              <a:schemeClr val="accent6">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Minikube</a:t>
          </a:r>
          <a:endParaRPr lang="en-US" sz="1600" kern="1200"/>
        </a:p>
      </dsp:txBody>
      <dsp:txXfrm>
        <a:off x="724034" y="3023691"/>
        <a:ext cx="1821217" cy="1092730"/>
      </dsp:txXfrm>
    </dsp:sp>
    <dsp:sp modelId="{CD275697-23E0-F646-ACE5-97ED0D7516E5}">
      <dsp:nvSpPr>
        <dsp:cNvPr id="0" name=""/>
        <dsp:cNvSpPr/>
      </dsp:nvSpPr>
      <dsp:spPr>
        <a:xfrm>
          <a:off x="1634643" y="4114621"/>
          <a:ext cx="2240097" cy="388279"/>
        </a:xfrm>
        <a:custGeom>
          <a:avLst/>
          <a:gdLst/>
          <a:ahLst/>
          <a:cxnLst/>
          <a:rect l="0" t="0" r="0" b="0"/>
          <a:pathLst>
            <a:path>
              <a:moveTo>
                <a:pt x="2240097" y="0"/>
              </a:moveTo>
              <a:lnTo>
                <a:pt x="2240097" y="211239"/>
              </a:lnTo>
              <a:lnTo>
                <a:pt x="0" y="211239"/>
              </a:lnTo>
              <a:lnTo>
                <a:pt x="0" y="388279"/>
              </a:lnTo>
            </a:path>
          </a:pathLst>
        </a:custGeom>
        <a:noFill/>
        <a:ln w="6350"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97718" y="4306667"/>
        <a:ext cx="113946" cy="4188"/>
      </dsp:txXfrm>
    </dsp:sp>
    <dsp:sp modelId="{80283E7A-43B2-6140-B5EE-D9BFA779F821}">
      <dsp:nvSpPr>
        <dsp:cNvPr id="0" name=""/>
        <dsp:cNvSpPr/>
      </dsp:nvSpPr>
      <dsp:spPr>
        <a:xfrm>
          <a:off x="2964131" y="3023691"/>
          <a:ext cx="1821217" cy="1092730"/>
        </a:xfrm>
        <a:prstGeom prst="rect">
          <a:avLst/>
        </a:prstGeom>
        <a:blipFill rotWithShape="1">
          <a:blip xmlns:r="http://schemas.openxmlformats.org/officeDocument/2006/relationships" r:embed="rId1">
            <a:duotone>
              <a:schemeClr val="accent2">
                <a:hueOff val="0"/>
                <a:satOff val="0"/>
                <a:lumOff val="0"/>
                <a:alphaOff val="0"/>
                <a:shade val="36000"/>
                <a:satMod val="120000"/>
              </a:schemeClr>
              <a:schemeClr val="accent2">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Kubectl</a:t>
          </a:r>
          <a:endParaRPr lang="en-US" sz="1600" kern="1200"/>
        </a:p>
      </dsp:txBody>
      <dsp:txXfrm>
        <a:off x="2964131" y="3023691"/>
        <a:ext cx="1821217" cy="1092730"/>
      </dsp:txXfrm>
    </dsp:sp>
    <dsp:sp modelId="{F62510D1-B311-B04F-879B-00EFB9D2247E}">
      <dsp:nvSpPr>
        <dsp:cNvPr id="0" name=""/>
        <dsp:cNvSpPr/>
      </dsp:nvSpPr>
      <dsp:spPr>
        <a:xfrm>
          <a:off x="2543452" y="5035947"/>
          <a:ext cx="388279" cy="91440"/>
        </a:xfrm>
        <a:custGeom>
          <a:avLst/>
          <a:gdLst/>
          <a:ahLst/>
          <a:cxnLst/>
          <a:rect l="0" t="0" r="0" b="0"/>
          <a:pathLst>
            <a:path>
              <a:moveTo>
                <a:pt x="0" y="45720"/>
              </a:moveTo>
              <a:lnTo>
                <a:pt x="388279" y="45720"/>
              </a:lnTo>
            </a:path>
          </a:pathLst>
        </a:custGeom>
        <a:noFill/>
        <a:ln w="6350"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7120" y="5079572"/>
        <a:ext cx="20943" cy="4188"/>
      </dsp:txXfrm>
    </dsp:sp>
    <dsp:sp modelId="{B10CE7D0-902E-4E47-89B7-8656FC6C3204}">
      <dsp:nvSpPr>
        <dsp:cNvPr id="0" name=""/>
        <dsp:cNvSpPr/>
      </dsp:nvSpPr>
      <dsp:spPr>
        <a:xfrm>
          <a:off x="724034" y="4535301"/>
          <a:ext cx="1821217" cy="1092730"/>
        </a:xfrm>
        <a:prstGeom prst="rect">
          <a:avLst/>
        </a:prstGeom>
        <a:blipFill rotWithShape="1">
          <a:blip xmlns:r="http://schemas.openxmlformats.org/officeDocument/2006/relationships" r:embed="rId1">
            <a:duotone>
              <a:schemeClr val="accent3">
                <a:hueOff val="0"/>
                <a:satOff val="0"/>
                <a:lumOff val="0"/>
                <a:alphaOff val="0"/>
                <a:shade val="36000"/>
                <a:satMod val="120000"/>
              </a:schemeClr>
              <a:schemeClr val="accent3">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a:t>Most common kubectl commands</a:t>
          </a:r>
          <a:endParaRPr lang="en-US" sz="1600" kern="1200"/>
        </a:p>
      </dsp:txBody>
      <dsp:txXfrm>
        <a:off x="724034" y="4535301"/>
        <a:ext cx="1821217" cy="1092730"/>
      </dsp:txXfrm>
    </dsp:sp>
    <dsp:sp modelId="{F6590983-4944-BF4B-9103-F06502AFAA44}">
      <dsp:nvSpPr>
        <dsp:cNvPr id="0" name=""/>
        <dsp:cNvSpPr/>
      </dsp:nvSpPr>
      <dsp:spPr>
        <a:xfrm>
          <a:off x="2964131" y="4535301"/>
          <a:ext cx="1821217" cy="1092730"/>
        </a:xfrm>
        <a:prstGeom prst="rect">
          <a:avLst/>
        </a:prstGeom>
        <a:blipFill rotWithShape="1">
          <a:blip xmlns:r="http://schemas.openxmlformats.org/officeDocument/2006/relationships" r:embed="rId1">
            <a:duotone>
              <a:schemeClr val="accent4">
                <a:hueOff val="0"/>
                <a:satOff val="0"/>
                <a:lumOff val="0"/>
                <a:alphaOff val="0"/>
                <a:shade val="36000"/>
                <a:satMod val="120000"/>
              </a:schemeClr>
              <a:schemeClr val="accent4">
                <a:hueOff val="0"/>
                <a:satOff val="0"/>
                <a:lumOff val="0"/>
                <a:alphaOff val="0"/>
                <a:tint val="40000"/>
              </a:schemeClr>
            </a:duotone>
          </a:blip>
          <a:tile tx="0" ty="0" sx="60000" sy="59000" flip="none" algn="tl"/>
        </a:blipFill>
        <a:ln>
          <a:noFill/>
        </a:ln>
        <a:effectLst>
          <a:outerShdw blurRad="50800" dist="19050" dir="5400000" algn="tl" rotWithShape="0">
            <a:srgbClr val="000000">
              <a:alpha val="60000"/>
            </a:srgbClr>
          </a:outerShdw>
          <a:softEdge rad="12700"/>
        </a:effectLst>
      </dsp:spPr>
      <dsp:style>
        <a:lnRef idx="0">
          <a:scrgbClr r="0" g="0" b="0"/>
        </a:lnRef>
        <a:fillRef idx="3">
          <a:scrgbClr r="0" g="0" b="0"/>
        </a:fillRef>
        <a:effectRef idx="3">
          <a:scrgbClr r="0" g="0" b="0"/>
        </a:effectRef>
        <a:fontRef idx="minor">
          <a:schemeClr val="lt1"/>
        </a:fontRef>
      </dsp:style>
      <dsp:txBody>
        <a:bodyPr spcFirstLastPara="0" vert="horz" wrap="square" lIns="89241" tIns="93674" rIns="89241" bIns="93674" numCol="1" spcCol="1270" anchor="ctr" anchorCtr="0">
          <a:noAutofit/>
        </a:bodyPr>
        <a:lstStyle/>
        <a:p>
          <a:pPr marL="0" lvl="0" indent="0" algn="ctr" defTabSz="711200">
            <a:lnSpc>
              <a:spcPct val="90000"/>
            </a:lnSpc>
            <a:spcBef>
              <a:spcPct val="0"/>
            </a:spcBef>
            <a:spcAft>
              <a:spcPct val="35000"/>
            </a:spcAft>
            <a:buNone/>
          </a:pPr>
          <a:r>
            <a:rPr lang="en-GB" sz="1600" b="1" kern="1200" dirty="0"/>
            <a:t>Example( Deploy Spring Boot project) </a:t>
          </a:r>
          <a:endParaRPr lang="en-US" sz="1600" kern="1200" dirty="0"/>
        </a:p>
      </dsp:txBody>
      <dsp:txXfrm>
        <a:off x="2964131" y="4535301"/>
        <a:ext cx="1821217" cy="10927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EAD23-B052-A24F-8189-41233A0FDB9B}">
      <dsp:nvSpPr>
        <dsp:cNvPr id="0" name=""/>
        <dsp:cNvSpPr/>
      </dsp:nvSpPr>
      <dsp:spPr>
        <a:xfrm>
          <a:off x="0" y="54917"/>
          <a:ext cx="6572250" cy="270884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1" kern="1200"/>
            <a:t>Kubernetes (also known as k8s or "kube") is an </a:t>
          </a:r>
          <a:r>
            <a:rPr lang="en-GB" sz="2100" b="1" kern="1200">
              <a:hlinkClick xmlns:r="http://schemas.openxmlformats.org/officeDocument/2006/relationships" r:id="rId1"/>
            </a:rPr>
            <a:t>open source</a:t>
          </a:r>
          <a:r>
            <a:rPr lang="en-GB" sz="2100" b="1" kern="1200"/>
            <a:t> container orchestration platform that automates many of the manual processes involved in deploying, managing, and scaling containerized applications.</a:t>
          </a:r>
          <a:endParaRPr lang="en-US" sz="2100" kern="1200"/>
        </a:p>
      </dsp:txBody>
      <dsp:txXfrm>
        <a:off x="132235" y="187152"/>
        <a:ext cx="6307780" cy="2444372"/>
      </dsp:txXfrm>
    </dsp:sp>
    <dsp:sp modelId="{02B33805-71ED-1B44-9B5E-720B1E50CADC}">
      <dsp:nvSpPr>
        <dsp:cNvPr id="0" name=""/>
        <dsp:cNvSpPr/>
      </dsp:nvSpPr>
      <dsp:spPr>
        <a:xfrm>
          <a:off x="0" y="2824240"/>
          <a:ext cx="6572250" cy="270884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b="1" kern="1200"/>
            <a:t>Kubernetes Google tarafından GO dilinde geliştirilmiş acik kaynak kodlu mevcut konteyner haline getirilmiş uygulamalarınızı otomatik deploy etmek, sayılarını arttırıp azaltmak gibi işlemler ile birlikte yönetmenizi sağlayan bir Konteyner kümeleme (container cluster) aracıdır.</a:t>
          </a:r>
          <a:br>
            <a:rPr lang="en-GB" sz="2100" b="1" kern="1200"/>
          </a:br>
          <a:endParaRPr lang="en-US" sz="2100" kern="1200"/>
        </a:p>
      </dsp:txBody>
      <dsp:txXfrm>
        <a:off x="132235" y="2956475"/>
        <a:ext cx="6307780" cy="24443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253C1-1D7B-3942-A1F0-5BA11A6E764D}">
      <dsp:nvSpPr>
        <dsp:cNvPr id="0" name=""/>
        <dsp:cNvSpPr/>
      </dsp:nvSpPr>
      <dsp:spPr>
        <a:xfrm>
          <a:off x="0" y="723993"/>
          <a:ext cx="6922652" cy="772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apiserver : </a:t>
          </a:r>
          <a:r>
            <a:rPr lang="en-GB" sz="2000" kern="1200"/>
            <a:t>İşlemler için gerekli istekleri kabul eder ve yönlendirir.</a:t>
          </a:r>
          <a:endParaRPr lang="en-US" sz="2000" kern="1200"/>
        </a:p>
      </dsp:txBody>
      <dsp:txXfrm>
        <a:off x="37696" y="761689"/>
        <a:ext cx="6847260" cy="696808"/>
      </dsp:txXfrm>
    </dsp:sp>
    <dsp:sp modelId="{74EC3C0A-A3AF-9242-A303-EA0809CDCF32}">
      <dsp:nvSpPr>
        <dsp:cNvPr id="0" name=""/>
        <dsp:cNvSpPr/>
      </dsp:nvSpPr>
      <dsp:spPr>
        <a:xfrm>
          <a:off x="0" y="1553794"/>
          <a:ext cx="6922652" cy="772200"/>
        </a:xfrm>
        <a:prstGeom prst="roundRect">
          <a:avLst/>
        </a:prstGeom>
        <a:solidFill>
          <a:schemeClr val="accent2">
            <a:hueOff val="476947"/>
            <a:satOff val="-10882"/>
            <a:lumOff val="402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scheduler : </a:t>
          </a:r>
          <a:r>
            <a:rPr lang="en-GB" sz="2000" kern="1200"/>
            <a:t>Kimin nerde çalışması gerektiğine karar verir.</a:t>
          </a:r>
          <a:endParaRPr lang="en-US" sz="2000" kern="1200"/>
        </a:p>
      </dsp:txBody>
      <dsp:txXfrm>
        <a:off x="37696" y="1591490"/>
        <a:ext cx="6847260" cy="696808"/>
      </dsp:txXfrm>
    </dsp:sp>
    <dsp:sp modelId="{C893304E-7DF7-D143-9394-CE9890ADA485}">
      <dsp:nvSpPr>
        <dsp:cNvPr id="0" name=""/>
        <dsp:cNvSpPr/>
      </dsp:nvSpPr>
      <dsp:spPr>
        <a:xfrm>
          <a:off x="0" y="2383594"/>
          <a:ext cx="6922652" cy="772200"/>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controller-manager : </a:t>
          </a:r>
          <a:r>
            <a:rPr lang="en-GB" sz="2000" kern="1200"/>
            <a:t>Uygulamayı izler ve istenilen duruma (desired state) getirilmesini sağlar.</a:t>
          </a:r>
          <a:endParaRPr lang="en-US" sz="2000" kern="1200"/>
        </a:p>
      </dsp:txBody>
      <dsp:txXfrm>
        <a:off x="37696" y="2421290"/>
        <a:ext cx="6847260" cy="696808"/>
      </dsp:txXfrm>
    </dsp:sp>
    <dsp:sp modelId="{BA7AD4B0-7C1A-8249-AC2B-24CBF73A03F2}">
      <dsp:nvSpPr>
        <dsp:cNvPr id="0" name=""/>
        <dsp:cNvSpPr/>
      </dsp:nvSpPr>
      <dsp:spPr>
        <a:xfrm>
          <a:off x="0" y="3213394"/>
          <a:ext cx="6922652" cy="772200"/>
        </a:xfrm>
        <a:prstGeom prst="roundRect">
          <a:avLst/>
        </a:prstGeom>
        <a:solidFill>
          <a:schemeClr val="accent2">
            <a:hueOff val="1430842"/>
            <a:satOff val="-32646"/>
            <a:lumOff val="1205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Etcd :</a:t>
          </a:r>
          <a:r>
            <a:rPr lang="en-GB" sz="2000" kern="1200"/>
            <a:t> key/value storedur.</a:t>
          </a:r>
          <a:endParaRPr lang="en-US" sz="2000" kern="1200"/>
        </a:p>
      </dsp:txBody>
      <dsp:txXfrm>
        <a:off x="37696" y="3251090"/>
        <a:ext cx="6847260" cy="696808"/>
      </dsp:txXfrm>
    </dsp:sp>
    <dsp:sp modelId="{BEF43EF3-5AC1-0445-8885-4A5948C6C79F}">
      <dsp:nvSpPr>
        <dsp:cNvPr id="0" name=""/>
        <dsp:cNvSpPr/>
      </dsp:nvSpPr>
      <dsp:spPr>
        <a:xfrm>
          <a:off x="0" y="4043194"/>
          <a:ext cx="6922652" cy="77220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a:t>Node : </a:t>
          </a:r>
          <a:r>
            <a:rPr lang="en-GB" sz="2000" kern="1200"/>
            <a:t>Kubernetes'teki bir çalışan makinedir ve kümeye bağlı olarak sanal veya fiziksel bir makine olabilir. </a:t>
          </a:r>
          <a:endParaRPr lang="en-US" sz="2000" kern="1200"/>
        </a:p>
      </dsp:txBody>
      <dsp:txXfrm>
        <a:off x="37696" y="4080890"/>
        <a:ext cx="6847260" cy="696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EBE8D2-6189-8E4B-A3EA-4C0F884338C0}">
      <dsp:nvSpPr>
        <dsp:cNvPr id="0" name=""/>
        <dsp:cNvSpPr/>
      </dsp:nvSpPr>
      <dsp:spPr>
        <a:xfrm>
          <a:off x="0" y="16069"/>
          <a:ext cx="7104879" cy="59008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a:t>Pod : </a:t>
          </a:r>
          <a:endParaRPr lang="en-US" sz="2200" kern="1200"/>
        </a:p>
      </dsp:txBody>
      <dsp:txXfrm>
        <a:off x="28806" y="44875"/>
        <a:ext cx="7047267" cy="532472"/>
      </dsp:txXfrm>
    </dsp:sp>
    <dsp:sp modelId="{A88B21A7-D1CD-D04E-A0D1-1AF5DB558024}">
      <dsp:nvSpPr>
        <dsp:cNvPr id="0" name=""/>
        <dsp:cNvSpPr/>
      </dsp:nvSpPr>
      <dsp:spPr>
        <a:xfrm>
          <a:off x="0" y="606153"/>
          <a:ext cx="7104879" cy="2504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558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GB" sz="2000" b="1" kern="1200" dirty="0"/>
            <a:t>Pod </a:t>
          </a:r>
          <a:r>
            <a:rPr lang="en-GB" sz="2000" b="1" kern="1200" dirty="0" err="1"/>
            <a:t>herzaman</a:t>
          </a:r>
          <a:r>
            <a:rPr lang="en-GB" sz="2000" b="1" kern="1200" dirty="0"/>
            <a:t> Node </a:t>
          </a:r>
          <a:r>
            <a:rPr lang="en-GB" sz="2000" b="1" kern="1200" dirty="0" err="1"/>
            <a:t>incinde</a:t>
          </a:r>
          <a:r>
            <a:rPr lang="en-GB" sz="2000" b="1" kern="1200" dirty="0"/>
            <a:t> </a:t>
          </a:r>
          <a:r>
            <a:rPr lang="en-GB" sz="2000" b="1" kern="1200" dirty="0" err="1"/>
            <a:t>calisir</a:t>
          </a:r>
          <a:r>
            <a:rPr lang="en-GB" sz="2000" b="1" kern="1200" dirty="0"/>
            <a:t>.</a:t>
          </a:r>
          <a:endParaRPr lang="en-US" sz="2000" b="1" kern="1200" dirty="0"/>
        </a:p>
        <a:p>
          <a:pPr marL="228600" lvl="1" indent="-228600" algn="l" defTabSz="889000">
            <a:lnSpc>
              <a:spcPct val="90000"/>
            </a:lnSpc>
            <a:spcBef>
              <a:spcPct val="0"/>
            </a:spcBef>
            <a:spcAft>
              <a:spcPct val="20000"/>
            </a:spcAft>
            <a:buChar char="•"/>
          </a:pPr>
          <a:r>
            <a:rPr lang="en-GB" sz="2000" b="1" kern="1200" dirty="0"/>
            <a:t>Container yada </a:t>
          </a:r>
          <a:r>
            <a:rPr lang="en-GB" sz="2000" b="1" kern="1200" dirty="0" err="1"/>
            <a:t>Containerlerden</a:t>
          </a:r>
          <a:r>
            <a:rPr lang="en-GB" sz="2000" b="1" kern="1200" dirty="0"/>
            <a:t> </a:t>
          </a:r>
          <a:r>
            <a:rPr lang="en-GB" sz="2000" b="1" kern="1200" dirty="0" err="1"/>
            <a:t>oluşur</a:t>
          </a:r>
          <a:r>
            <a:rPr lang="en-GB" sz="2000" b="1" kern="1200" dirty="0"/>
            <a:t>.</a:t>
          </a:r>
          <a:endParaRPr lang="en-US" sz="2000" b="1" kern="1200" dirty="0"/>
        </a:p>
        <a:p>
          <a:pPr marL="228600" lvl="1" indent="-228600" algn="l" defTabSz="889000">
            <a:lnSpc>
              <a:spcPct val="90000"/>
            </a:lnSpc>
            <a:spcBef>
              <a:spcPct val="0"/>
            </a:spcBef>
            <a:spcAft>
              <a:spcPct val="20000"/>
            </a:spcAft>
            <a:buChar char="•"/>
          </a:pPr>
          <a:r>
            <a:rPr lang="en-GB" sz="2000" b="1" kern="1200"/>
            <a:t>Kubernetes içindeki en küçük yapı taşıdır.</a:t>
          </a:r>
          <a:endParaRPr lang="en-US" sz="2000" b="1" kern="1200"/>
        </a:p>
        <a:p>
          <a:pPr marL="228600" lvl="1" indent="-228600" algn="l" defTabSz="889000">
            <a:lnSpc>
              <a:spcPct val="90000"/>
            </a:lnSpc>
            <a:spcBef>
              <a:spcPct val="0"/>
            </a:spcBef>
            <a:spcAft>
              <a:spcPct val="20000"/>
            </a:spcAft>
            <a:buChar char="•"/>
          </a:pPr>
          <a:r>
            <a:rPr lang="en-GB" sz="2000" b="1" kern="1200" dirty="0" err="1"/>
            <a:t>İçindeki</a:t>
          </a:r>
          <a:r>
            <a:rPr lang="en-GB" sz="2000" b="1" kern="1200" dirty="0"/>
            <a:t> </a:t>
          </a:r>
          <a:r>
            <a:rPr lang="en-GB" sz="2000" b="1" kern="1200" dirty="0" err="1"/>
            <a:t>containerler</a:t>
          </a:r>
          <a:r>
            <a:rPr lang="en-GB" sz="2000" b="1" kern="1200" dirty="0"/>
            <a:t> </a:t>
          </a:r>
          <a:r>
            <a:rPr lang="en-GB" sz="2000" b="1" kern="1200" dirty="0" err="1"/>
            <a:t>tek</a:t>
          </a:r>
          <a:r>
            <a:rPr lang="en-GB" sz="2000" b="1" kern="1200" dirty="0"/>
            <a:t> </a:t>
          </a:r>
          <a:r>
            <a:rPr lang="en-GB" sz="2000" b="1" kern="1200" dirty="0" err="1"/>
            <a:t>bir</a:t>
          </a:r>
          <a:r>
            <a:rPr lang="en-GB" sz="2000" b="1" kern="1200" dirty="0"/>
            <a:t> network namespace </a:t>
          </a:r>
          <a:r>
            <a:rPr lang="en-GB" sz="2000" b="1" kern="1200" dirty="0" err="1"/>
            <a:t>kullanırlar</a:t>
          </a:r>
          <a:r>
            <a:rPr lang="en-GB" sz="2000" b="1" kern="1200" dirty="0"/>
            <a:t>.</a:t>
          </a:r>
          <a:endParaRPr lang="en-US" sz="2000" b="1" kern="1200" dirty="0"/>
        </a:p>
        <a:p>
          <a:pPr marL="228600" lvl="1" indent="-228600" algn="l" defTabSz="889000">
            <a:lnSpc>
              <a:spcPct val="90000"/>
            </a:lnSpc>
            <a:spcBef>
              <a:spcPct val="0"/>
            </a:spcBef>
            <a:spcAft>
              <a:spcPct val="20000"/>
            </a:spcAft>
            <a:buChar char="•"/>
          </a:pPr>
          <a:r>
            <a:rPr lang="en-GB" sz="2000" b="1" kern="1200" dirty="0" err="1"/>
            <a:t>Podlar</a:t>
          </a:r>
          <a:r>
            <a:rPr lang="en-GB" sz="2000" b="1" kern="1200" dirty="0"/>
            <a:t> </a:t>
          </a:r>
          <a:r>
            <a:rPr lang="en-GB" sz="2000" b="1" kern="1200" dirty="0" err="1"/>
            <a:t>ölümlüdür</a:t>
          </a:r>
          <a:r>
            <a:rPr lang="en-GB" sz="2000" b="1" kern="1200" dirty="0"/>
            <a:t>, </a:t>
          </a:r>
          <a:r>
            <a:rPr lang="en-GB" sz="2000" b="1" kern="1200" dirty="0" err="1"/>
            <a:t>ölür</a:t>
          </a:r>
          <a:r>
            <a:rPr lang="en-GB" sz="2000" b="1" kern="1200" dirty="0"/>
            <a:t> </a:t>
          </a:r>
          <a:r>
            <a:rPr lang="en-GB" sz="2000" b="1" kern="1200" dirty="0" err="1"/>
            <a:t>ve</a:t>
          </a:r>
          <a:r>
            <a:rPr lang="en-GB" sz="2000" b="1" kern="1200" dirty="0"/>
            <a:t> </a:t>
          </a:r>
          <a:r>
            <a:rPr lang="en-GB" sz="2000" b="1" kern="1200" dirty="0" err="1"/>
            <a:t>bir</a:t>
          </a:r>
          <a:r>
            <a:rPr lang="en-GB" sz="2000" b="1" kern="1200" dirty="0"/>
            <a:t> </a:t>
          </a:r>
          <a:r>
            <a:rPr lang="en-GB" sz="2000" b="1" kern="1200" dirty="0" err="1"/>
            <a:t>başka</a:t>
          </a:r>
          <a:r>
            <a:rPr lang="en-GB" sz="2000" b="1" kern="1200" dirty="0"/>
            <a:t> pod </a:t>
          </a:r>
          <a:r>
            <a:rPr lang="en-GB" sz="2000" b="1" kern="1200" dirty="0" err="1"/>
            <a:t>ayağa</a:t>
          </a:r>
          <a:r>
            <a:rPr lang="en-GB" sz="2000" b="1" kern="1200" dirty="0"/>
            <a:t> </a:t>
          </a:r>
          <a:r>
            <a:rPr lang="en-GB" sz="2000" b="1" kern="1200" dirty="0" err="1"/>
            <a:t>kalkar</a:t>
          </a:r>
          <a:r>
            <a:rPr lang="en-GB" sz="2000" b="1" kern="1200" dirty="0"/>
            <a:t> </a:t>
          </a:r>
          <a:r>
            <a:rPr lang="en-GB" sz="2000" b="1" kern="1200" dirty="0" err="1"/>
            <a:t>ve</a:t>
          </a:r>
          <a:r>
            <a:rPr lang="en-GB" sz="2000" b="1" kern="1200" dirty="0"/>
            <a:t> </a:t>
          </a:r>
          <a:r>
            <a:rPr lang="en-GB" sz="2000" b="1" kern="1200" dirty="0" err="1"/>
            <a:t>işi</a:t>
          </a:r>
          <a:r>
            <a:rPr lang="en-GB" sz="2000" b="1" kern="1200" dirty="0"/>
            <a:t> </a:t>
          </a:r>
          <a:r>
            <a:rPr lang="en-GB" sz="2000" b="1" kern="1200" dirty="0" err="1"/>
            <a:t>devr</a:t>
          </a:r>
          <a:r>
            <a:rPr lang="en-GB" sz="2000" b="1" kern="1200" dirty="0"/>
            <a:t> </a:t>
          </a:r>
          <a:r>
            <a:rPr lang="en-GB" sz="2000" b="1" kern="1200" dirty="0" err="1"/>
            <a:t>alır</a:t>
          </a:r>
          <a:r>
            <a:rPr lang="en-GB" sz="2000" b="1" kern="1200" dirty="0"/>
            <a:t>.</a:t>
          </a:r>
          <a:endParaRPr lang="en-US" sz="2000" b="1" kern="1200" dirty="0"/>
        </a:p>
        <a:p>
          <a:pPr marL="228600" lvl="1" indent="-228600" algn="l" defTabSz="889000">
            <a:lnSpc>
              <a:spcPct val="90000"/>
            </a:lnSpc>
            <a:spcBef>
              <a:spcPct val="0"/>
            </a:spcBef>
            <a:spcAft>
              <a:spcPct val="20000"/>
            </a:spcAft>
            <a:buChar char="•"/>
          </a:pPr>
          <a:r>
            <a:rPr lang="en-GB" sz="2000" b="1" kern="1200" dirty="0" err="1"/>
            <a:t>Podların</a:t>
          </a:r>
          <a:r>
            <a:rPr lang="en-GB" sz="2000" b="1" kern="1200" dirty="0"/>
            <a:t> IP </a:t>
          </a:r>
          <a:r>
            <a:rPr lang="en-GB" sz="2000" b="1" kern="1200" dirty="0" err="1"/>
            <a:t>leri</a:t>
          </a:r>
          <a:r>
            <a:rPr lang="en-GB" sz="2000" b="1" kern="1200" dirty="0"/>
            <a:t> unique dir.</a:t>
          </a:r>
          <a:endParaRPr lang="en-US" sz="2000" b="1" kern="1200" dirty="0"/>
        </a:p>
      </dsp:txBody>
      <dsp:txXfrm>
        <a:off x="0" y="606153"/>
        <a:ext cx="7104879" cy="2504700"/>
      </dsp:txXfrm>
    </dsp:sp>
    <dsp:sp modelId="{9A54E521-F071-ED4C-ADD7-4D8B3E37515F}">
      <dsp:nvSpPr>
        <dsp:cNvPr id="0" name=""/>
        <dsp:cNvSpPr/>
      </dsp:nvSpPr>
      <dsp:spPr>
        <a:xfrm>
          <a:off x="0" y="3110853"/>
          <a:ext cx="7104879" cy="1518760"/>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err="1"/>
            <a:t>Kubelet</a:t>
          </a:r>
          <a:r>
            <a:rPr lang="en-GB" sz="2200" b="1" kern="1200" dirty="0"/>
            <a:t> : k8s in </a:t>
          </a:r>
          <a:r>
            <a:rPr lang="en-GB" sz="2200" b="1" kern="1200" dirty="0" err="1"/>
            <a:t>tüm</a:t>
          </a:r>
          <a:r>
            <a:rPr lang="en-GB" sz="2200" b="1" kern="1200" dirty="0"/>
            <a:t> </a:t>
          </a:r>
          <a:r>
            <a:rPr lang="en-GB" sz="2200" b="1" kern="1200" dirty="0" err="1"/>
            <a:t>nodelarda</a:t>
          </a:r>
          <a:r>
            <a:rPr lang="en-GB" sz="2200" b="1" kern="1200" dirty="0"/>
            <a:t> </a:t>
          </a:r>
          <a:r>
            <a:rPr lang="en-GB" sz="2200" b="1" kern="1200" dirty="0" err="1"/>
            <a:t>bulunan</a:t>
          </a:r>
          <a:r>
            <a:rPr lang="en-GB" sz="2200" b="1" kern="1200" dirty="0"/>
            <a:t> </a:t>
          </a:r>
          <a:r>
            <a:rPr lang="en-GB" sz="2200" b="1" kern="1200" dirty="0" err="1"/>
            <a:t>agentı</a:t>
          </a:r>
          <a:r>
            <a:rPr lang="en-GB" sz="2200" b="1" kern="1200" dirty="0"/>
            <a:t>, </a:t>
          </a:r>
          <a:r>
            <a:rPr lang="en-GB" sz="2200" b="1" kern="1200" dirty="0" err="1"/>
            <a:t>tüm</a:t>
          </a:r>
          <a:r>
            <a:rPr lang="en-GB" sz="2200" b="1" kern="1200" dirty="0"/>
            <a:t> </a:t>
          </a:r>
          <a:r>
            <a:rPr lang="en-GB" sz="2200" b="1" kern="1200" dirty="0" err="1"/>
            <a:t>iletişim</a:t>
          </a:r>
          <a:r>
            <a:rPr lang="en-GB" sz="2200" b="1" kern="1200" dirty="0"/>
            <a:t> </a:t>
          </a:r>
          <a:r>
            <a:rPr lang="en-GB" sz="2200" b="1" kern="1200" dirty="0" err="1"/>
            <a:t>bu</a:t>
          </a:r>
          <a:r>
            <a:rPr lang="en-GB" sz="2200" b="1" kern="1200" dirty="0"/>
            <a:t> agent </a:t>
          </a:r>
          <a:r>
            <a:rPr lang="en-GB" sz="2200" b="1" kern="1200" dirty="0" err="1"/>
            <a:t>üzerinden</a:t>
          </a:r>
          <a:r>
            <a:rPr lang="en-GB" sz="2200" b="1" kern="1200" dirty="0"/>
            <a:t> </a:t>
          </a:r>
          <a:r>
            <a:rPr lang="en-GB" sz="2200" b="1" kern="1200" dirty="0" err="1"/>
            <a:t>sağlanıyor</a:t>
          </a:r>
          <a:r>
            <a:rPr lang="en-GB" sz="2200" b="1" kern="1200" dirty="0"/>
            <a:t>.</a:t>
          </a:r>
          <a:endParaRPr lang="en-US" sz="2200" b="1" kern="1200" dirty="0"/>
        </a:p>
      </dsp:txBody>
      <dsp:txXfrm>
        <a:off x="74140" y="3184993"/>
        <a:ext cx="6956599" cy="1370480"/>
      </dsp:txXfrm>
    </dsp:sp>
    <dsp:sp modelId="{D1BD1F2D-8E26-5541-BA9F-0EE274500C87}">
      <dsp:nvSpPr>
        <dsp:cNvPr id="0" name=""/>
        <dsp:cNvSpPr/>
      </dsp:nvSpPr>
      <dsp:spPr>
        <a:xfrm>
          <a:off x="0" y="4692974"/>
          <a:ext cx="7104879" cy="151876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err="1"/>
            <a:t>Kube</a:t>
          </a:r>
          <a:r>
            <a:rPr lang="en-GB" sz="2200" b="1" kern="1200" dirty="0"/>
            <a:t>-Proxy : K8s </a:t>
          </a:r>
          <a:r>
            <a:rPr lang="en-GB" sz="2200" b="1" kern="1200" dirty="0" err="1"/>
            <a:t>networkudür</a:t>
          </a:r>
          <a:r>
            <a:rPr lang="en-GB" sz="2200" b="1" kern="1200" dirty="0"/>
            <a:t>. </a:t>
          </a:r>
          <a:r>
            <a:rPr lang="en-GB" sz="2200" b="1" kern="1200" dirty="0" err="1"/>
            <a:t>Podlara</a:t>
          </a:r>
          <a:r>
            <a:rPr lang="en-GB" sz="2200" b="1" kern="1200" dirty="0"/>
            <a:t> IP </a:t>
          </a:r>
          <a:r>
            <a:rPr lang="en-GB" sz="2200" b="1" kern="1200" dirty="0" err="1"/>
            <a:t>adresi</a:t>
          </a:r>
          <a:r>
            <a:rPr lang="en-GB" sz="2200" b="1" kern="1200" dirty="0"/>
            <a:t> proxy </a:t>
          </a:r>
          <a:r>
            <a:rPr lang="en-GB" sz="2200" b="1" kern="1200" dirty="0" err="1"/>
            <a:t>ile</a:t>
          </a:r>
          <a:r>
            <a:rPr lang="en-GB" sz="2200" b="1" kern="1200" dirty="0"/>
            <a:t> </a:t>
          </a:r>
          <a:r>
            <a:rPr lang="en-GB" sz="2200" b="1" kern="1200" dirty="0" err="1"/>
            <a:t>atanır</a:t>
          </a:r>
          <a:r>
            <a:rPr lang="en-GB" sz="2200" b="1" kern="1200" dirty="0"/>
            <a:t>. </a:t>
          </a:r>
          <a:r>
            <a:rPr lang="en-GB" sz="2200" b="1" kern="1200" dirty="0" err="1"/>
            <a:t>Kube</a:t>
          </a:r>
          <a:r>
            <a:rPr lang="en-GB" sz="2200" b="1" kern="1200" dirty="0"/>
            <a:t>-proxy </a:t>
          </a:r>
          <a:r>
            <a:rPr lang="en-GB" sz="2200" b="1" kern="1200" dirty="0" err="1"/>
            <a:t>aynı</a:t>
          </a:r>
          <a:r>
            <a:rPr lang="en-GB" sz="2200" b="1" kern="1200" dirty="0"/>
            <a:t> </a:t>
          </a:r>
          <a:r>
            <a:rPr lang="en-GB" sz="2200" b="1" kern="1200" dirty="0" err="1"/>
            <a:t>zamanda</a:t>
          </a:r>
          <a:r>
            <a:rPr lang="en-GB" sz="2200" b="1" kern="1200" dirty="0"/>
            <a:t> </a:t>
          </a:r>
          <a:r>
            <a:rPr lang="en-GB" sz="2200" b="1" kern="1200" dirty="0" err="1"/>
            <a:t>bir</a:t>
          </a:r>
          <a:r>
            <a:rPr lang="en-GB" sz="2200" b="1" kern="1200" dirty="0"/>
            <a:t> </a:t>
          </a:r>
          <a:r>
            <a:rPr lang="en-GB" sz="2200" b="1" kern="1200" dirty="0" err="1"/>
            <a:t>servisin</a:t>
          </a:r>
          <a:r>
            <a:rPr lang="en-GB" sz="2200" b="1" kern="1200" dirty="0"/>
            <a:t> </a:t>
          </a:r>
          <a:r>
            <a:rPr lang="en-GB" sz="2200" b="1" kern="1200" dirty="0" err="1"/>
            <a:t>altındaki</a:t>
          </a:r>
          <a:r>
            <a:rPr lang="en-GB" sz="2200" b="1" kern="1200" dirty="0"/>
            <a:t> </a:t>
          </a:r>
          <a:r>
            <a:rPr lang="en-GB" sz="2200" b="1" kern="1200" dirty="0" err="1"/>
            <a:t>tüm</a:t>
          </a:r>
          <a:r>
            <a:rPr lang="en-GB" sz="2200" b="1" kern="1200" dirty="0"/>
            <a:t> </a:t>
          </a:r>
          <a:r>
            <a:rPr lang="en-GB" sz="2200" b="1" kern="1200" dirty="0" err="1"/>
            <a:t>podlara</a:t>
          </a:r>
          <a:r>
            <a:rPr lang="en-GB" sz="2200" b="1" kern="1200" dirty="0"/>
            <a:t> load balance </a:t>
          </a:r>
          <a:r>
            <a:rPr lang="en-GB" sz="2200" b="1" kern="1200" dirty="0" err="1"/>
            <a:t>özelliği</a:t>
          </a:r>
          <a:r>
            <a:rPr lang="en-GB" sz="2200" b="1" kern="1200" dirty="0"/>
            <a:t> </a:t>
          </a:r>
          <a:r>
            <a:rPr lang="en-GB" sz="2200" b="1" kern="1200" dirty="0" err="1"/>
            <a:t>kazandırır</a:t>
          </a:r>
          <a:r>
            <a:rPr lang="en-GB" sz="2200" b="1" kern="1200" dirty="0"/>
            <a:t>.</a:t>
          </a:r>
          <a:endParaRPr lang="en-US" sz="2200" b="1" kern="1200" dirty="0"/>
        </a:p>
      </dsp:txBody>
      <dsp:txXfrm>
        <a:off x="74140" y="4767114"/>
        <a:ext cx="6956599" cy="1370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FCEFD-EABD-CA48-8EF5-33D7AE88474A}">
      <dsp:nvSpPr>
        <dsp:cNvPr id="0" name=""/>
        <dsp:cNvSpPr/>
      </dsp:nvSpPr>
      <dsp:spPr>
        <a:xfrm rot="5400000">
          <a:off x="4034710" y="-1344936"/>
          <a:ext cx="1503099" cy="469239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66750">
            <a:lnSpc>
              <a:spcPct val="100000"/>
            </a:lnSpc>
            <a:spcBef>
              <a:spcPct val="0"/>
            </a:spcBef>
            <a:spcAft>
              <a:spcPct val="15000"/>
            </a:spcAft>
            <a:buChar char="•"/>
          </a:pPr>
          <a:endParaRPr lang="en-US" sz="1500" kern="1200" dirty="0"/>
        </a:p>
        <a:p>
          <a:pPr marL="228600" lvl="1" indent="-228600" algn="l" defTabSz="1066800">
            <a:lnSpc>
              <a:spcPct val="100000"/>
            </a:lnSpc>
            <a:spcBef>
              <a:spcPct val="0"/>
            </a:spcBef>
            <a:spcAft>
              <a:spcPct val="15000"/>
            </a:spcAft>
            <a:buChar char="•"/>
          </a:pPr>
          <a:r>
            <a:rPr lang="en-US" sz="2400" b="1" kern="1200" dirty="0">
              <a:hlinkClick xmlns:r="http://schemas.openxmlformats.org/officeDocument/2006/relationships" r:id="rId1"/>
            </a:rPr>
            <a:t>https://kubernetes.io/docs/tasks/tools/install-kubectl/</a:t>
          </a:r>
          <a:endParaRPr lang="en-US" sz="2400" b="1" kern="1200" dirty="0"/>
        </a:p>
      </dsp:txBody>
      <dsp:txXfrm rot="-5400000">
        <a:off x="2440062" y="323087"/>
        <a:ext cx="4619022" cy="1356349"/>
      </dsp:txXfrm>
    </dsp:sp>
    <dsp:sp modelId="{89522575-496F-8445-92F4-C7B4BA095DDC}">
      <dsp:nvSpPr>
        <dsp:cNvPr id="0" name=""/>
        <dsp:cNvSpPr/>
      </dsp:nvSpPr>
      <dsp:spPr>
        <a:xfrm>
          <a:off x="0" y="47"/>
          <a:ext cx="2639473" cy="18788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defRPr b="1"/>
          </a:pPr>
          <a:r>
            <a:rPr lang="en-US" sz="3200" b="1" kern="1200"/>
            <a:t>Kubectl</a:t>
          </a:r>
          <a:r>
            <a:rPr lang="en-US" sz="3200" kern="1200"/>
            <a:t>:</a:t>
          </a:r>
        </a:p>
      </dsp:txBody>
      <dsp:txXfrm>
        <a:off x="91719" y="91766"/>
        <a:ext cx="2456035" cy="1695436"/>
      </dsp:txXfrm>
    </dsp:sp>
    <dsp:sp modelId="{07ADF250-3B37-514D-82F8-A1F67BB1CAF2}">
      <dsp:nvSpPr>
        <dsp:cNvPr id="0" name=""/>
        <dsp:cNvSpPr/>
      </dsp:nvSpPr>
      <dsp:spPr>
        <a:xfrm rot="5400000">
          <a:off x="4234122" y="566103"/>
          <a:ext cx="1503099" cy="469239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ct val="15000"/>
            </a:spcAft>
            <a:buChar char="•"/>
          </a:pPr>
          <a:endParaRPr lang="en-US" sz="1800" kern="1200" dirty="0"/>
        </a:p>
        <a:p>
          <a:pPr marL="285750" lvl="1" indent="-285750" algn="l" defTabSz="1244600">
            <a:lnSpc>
              <a:spcPct val="100000"/>
            </a:lnSpc>
            <a:spcBef>
              <a:spcPct val="0"/>
            </a:spcBef>
            <a:spcAft>
              <a:spcPct val="15000"/>
            </a:spcAft>
            <a:buChar char="•"/>
          </a:pPr>
          <a:r>
            <a:rPr lang="en-US" sz="2800" b="1" kern="1200" dirty="0">
              <a:hlinkClick xmlns:r="http://schemas.openxmlformats.org/officeDocument/2006/relationships" r:id="rId2"/>
            </a:rPr>
            <a:t>https://minikube.sigs.k8s.io/docs/start/</a:t>
          </a:r>
          <a:endParaRPr lang="en-US" sz="2800" b="1" kern="1200" dirty="0"/>
        </a:p>
      </dsp:txBody>
      <dsp:txXfrm rot="-5400000">
        <a:off x="2639474" y="2234127"/>
        <a:ext cx="4619022" cy="1356349"/>
      </dsp:txXfrm>
    </dsp:sp>
    <dsp:sp modelId="{CE0DB59B-92FF-C04C-83B3-8D5FC7247401}">
      <dsp:nvSpPr>
        <dsp:cNvPr id="0" name=""/>
        <dsp:cNvSpPr/>
      </dsp:nvSpPr>
      <dsp:spPr>
        <a:xfrm>
          <a:off x="0" y="1972865"/>
          <a:ext cx="2639473" cy="18788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100000"/>
            </a:lnSpc>
            <a:spcBef>
              <a:spcPct val="0"/>
            </a:spcBef>
            <a:spcAft>
              <a:spcPct val="35000"/>
            </a:spcAft>
            <a:buNone/>
            <a:defRPr b="1"/>
          </a:pPr>
          <a:r>
            <a:rPr lang="en-US" sz="3200" b="1" kern="1200" dirty="0" err="1"/>
            <a:t>Minikube</a:t>
          </a:r>
          <a:r>
            <a:rPr lang="en-US" sz="3200" kern="1200" dirty="0"/>
            <a:t>:</a:t>
          </a:r>
        </a:p>
      </dsp:txBody>
      <dsp:txXfrm>
        <a:off x="91719" y="2064584"/>
        <a:ext cx="2456035" cy="16954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BB0A3-E5CA-A848-99A3-5D406A8BC2CB}">
      <dsp:nvSpPr>
        <dsp:cNvPr id="0" name=""/>
        <dsp:cNvSpPr/>
      </dsp:nvSpPr>
      <dsp:spPr>
        <a:xfrm>
          <a:off x="0" y="399485"/>
          <a:ext cx="10037064" cy="19986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8988" tIns="562356" rIns="778988" bIns="192024" numCol="1" spcCol="1270" anchor="t" anchorCtr="0">
          <a:noAutofit/>
        </a:bodyPr>
        <a:lstStyle/>
        <a:p>
          <a:pPr marL="228600" lvl="1" indent="-228600" algn="l" defTabSz="1200150">
            <a:lnSpc>
              <a:spcPct val="100000"/>
            </a:lnSpc>
            <a:spcBef>
              <a:spcPct val="0"/>
            </a:spcBef>
            <a:spcAft>
              <a:spcPct val="15000"/>
            </a:spcAft>
            <a:buChar char="•"/>
          </a:pPr>
          <a:r>
            <a:rPr lang="en-GB" sz="2700" kern="1200" dirty="0" err="1"/>
            <a:t>Kubectl</a:t>
          </a:r>
          <a:r>
            <a:rPr lang="en-GB" sz="2700" kern="1200" dirty="0"/>
            <a:t>, Kubernetes </a:t>
          </a:r>
          <a:r>
            <a:rPr lang="en-GB" sz="2700" kern="1200" dirty="0" err="1"/>
            <a:t>kümelerinde</a:t>
          </a:r>
          <a:r>
            <a:rPr lang="en-GB" sz="2700" kern="1200" dirty="0"/>
            <a:t> </a:t>
          </a:r>
          <a:r>
            <a:rPr lang="en-GB" sz="2700" kern="1200" dirty="0" err="1"/>
            <a:t>komut</a:t>
          </a:r>
          <a:r>
            <a:rPr lang="en-GB" sz="2700" kern="1200" dirty="0"/>
            <a:t> </a:t>
          </a:r>
          <a:r>
            <a:rPr lang="en-GB" sz="2700" kern="1200" dirty="0" err="1"/>
            <a:t>çalıştırmak</a:t>
          </a:r>
          <a:r>
            <a:rPr lang="en-GB" sz="2700" kern="1200" dirty="0"/>
            <a:t> </a:t>
          </a:r>
          <a:r>
            <a:rPr lang="en-GB" sz="2700" kern="1200" dirty="0" err="1"/>
            <a:t>için</a:t>
          </a:r>
          <a:r>
            <a:rPr lang="en-GB" sz="2700" kern="1200" dirty="0"/>
            <a:t> </a:t>
          </a:r>
          <a:r>
            <a:rPr lang="en-GB" sz="2700" kern="1200" dirty="0" err="1"/>
            <a:t>kullanılan</a:t>
          </a:r>
          <a:r>
            <a:rPr lang="en-GB" sz="2700" kern="1200" dirty="0"/>
            <a:t> </a:t>
          </a:r>
          <a:r>
            <a:rPr lang="en-GB" sz="2700" kern="1200" dirty="0" err="1"/>
            <a:t>bir</a:t>
          </a:r>
          <a:r>
            <a:rPr lang="en-GB" sz="2700" kern="1200" dirty="0"/>
            <a:t> </a:t>
          </a:r>
          <a:r>
            <a:rPr lang="en-GB" sz="2700" kern="1200" dirty="0" err="1"/>
            <a:t>komut</a:t>
          </a:r>
          <a:r>
            <a:rPr lang="en-GB" sz="2700" kern="1200" dirty="0"/>
            <a:t> </a:t>
          </a:r>
          <a:r>
            <a:rPr lang="en-GB" sz="2700" kern="1200" dirty="0" err="1"/>
            <a:t>satırı</a:t>
          </a:r>
          <a:r>
            <a:rPr lang="en-GB" sz="2700" kern="1200" dirty="0"/>
            <a:t> </a:t>
          </a:r>
          <a:r>
            <a:rPr lang="en-GB" sz="2700" kern="1200" dirty="0" err="1"/>
            <a:t>aracıdır</a:t>
          </a:r>
          <a:r>
            <a:rPr lang="en-GB" sz="2700" kern="1200" dirty="0"/>
            <a:t>. (</a:t>
          </a:r>
          <a:r>
            <a:rPr lang="en-GB" sz="2700" b="1" kern="1200" dirty="0" err="1"/>
            <a:t>Kubectl</a:t>
          </a:r>
          <a:r>
            <a:rPr lang="en-GB" sz="2700" kern="1200" dirty="0"/>
            <a:t> is a command line tool )</a:t>
          </a:r>
          <a:endParaRPr lang="en-US" sz="2700" kern="1200" dirty="0"/>
        </a:p>
      </dsp:txBody>
      <dsp:txXfrm>
        <a:off x="0" y="399485"/>
        <a:ext cx="10037064" cy="1998675"/>
      </dsp:txXfrm>
    </dsp:sp>
    <dsp:sp modelId="{7B6C570B-881D-DD48-BC9A-B5DF7447E581}">
      <dsp:nvSpPr>
        <dsp:cNvPr id="0" name=""/>
        <dsp:cNvSpPr/>
      </dsp:nvSpPr>
      <dsp:spPr>
        <a:xfrm>
          <a:off x="501853" y="965"/>
          <a:ext cx="7025944" cy="797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564" tIns="0" rIns="265564" bIns="0" numCol="1" spcCol="1270" anchor="ctr" anchorCtr="0">
          <a:noAutofit/>
        </a:bodyPr>
        <a:lstStyle/>
        <a:p>
          <a:pPr marL="0" lvl="0" indent="0" algn="l" defTabSz="1200150">
            <a:lnSpc>
              <a:spcPct val="100000"/>
            </a:lnSpc>
            <a:spcBef>
              <a:spcPct val="0"/>
            </a:spcBef>
            <a:spcAft>
              <a:spcPct val="35000"/>
            </a:spcAft>
            <a:buNone/>
            <a:defRPr b="1"/>
          </a:pPr>
          <a:r>
            <a:rPr lang="en-US" sz="2700" b="1" kern="1200"/>
            <a:t>Kubectl</a:t>
          </a:r>
          <a:r>
            <a:rPr lang="en-US" sz="2700" kern="1200"/>
            <a:t>:</a:t>
          </a:r>
        </a:p>
      </dsp:txBody>
      <dsp:txXfrm>
        <a:off x="540761" y="39873"/>
        <a:ext cx="6948128" cy="719224"/>
      </dsp:txXfrm>
    </dsp:sp>
    <dsp:sp modelId="{258B69A1-9D6E-C242-939A-4E6F33A2E848}">
      <dsp:nvSpPr>
        <dsp:cNvPr id="0" name=""/>
        <dsp:cNvSpPr/>
      </dsp:nvSpPr>
      <dsp:spPr>
        <a:xfrm>
          <a:off x="0" y="2942481"/>
          <a:ext cx="10037064" cy="2381400"/>
        </a:xfrm>
        <a:prstGeom prst="rect">
          <a:avLst/>
        </a:prstGeom>
        <a:solidFill>
          <a:schemeClr val="lt1">
            <a:alpha val="90000"/>
            <a:hueOff val="0"/>
            <a:satOff val="0"/>
            <a:lumOff val="0"/>
            <a:alphaOff val="0"/>
          </a:schemeClr>
        </a:solidFill>
        <a:ln w="12700" cap="flat" cmpd="sng" algn="ctr">
          <a:solidFill>
            <a:schemeClr val="accent5">
              <a:hueOff val="-21323121"/>
              <a:satOff val="12119"/>
              <a:lumOff val="-100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78988" tIns="562356" rIns="778988" bIns="192024" numCol="1" spcCol="1270" anchor="t" anchorCtr="0">
          <a:noAutofit/>
        </a:bodyPr>
        <a:lstStyle/>
        <a:p>
          <a:pPr marL="228600" lvl="1" indent="-228600" algn="l" defTabSz="1200150">
            <a:lnSpc>
              <a:spcPct val="100000"/>
            </a:lnSpc>
            <a:spcBef>
              <a:spcPct val="0"/>
            </a:spcBef>
            <a:spcAft>
              <a:spcPct val="15000"/>
            </a:spcAft>
            <a:buChar char="•"/>
          </a:pPr>
          <a:r>
            <a:rPr lang="en-GB" sz="2700" kern="1200"/>
            <a:t>Minikube , Kubernetes üzerinde testlerimizi ve geliştirmelerimizi yapmak için local bilgisayarımızda kullandığımız mini kubernetes kümesidir. </a:t>
          </a:r>
          <a:endParaRPr lang="en-US" sz="2700" kern="1200"/>
        </a:p>
      </dsp:txBody>
      <dsp:txXfrm>
        <a:off x="0" y="2942481"/>
        <a:ext cx="10037064" cy="2381400"/>
      </dsp:txXfrm>
    </dsp:sp>
    <dsp:sp modelId="{F3AEC7B0-72C1-9E41-AE16-FCAA90530A4B}">
      <dsp:nvSpPr>
        <dsp:cNvPr id="0" name=""/>
        <dsp:cNvSpPr/>
      </dsp:nvSpPr>
      <dsp:spPr>
        <a:xfrm>
          <a:off x="501853" y="2543961"/>
          <a:ext cx="7025944" cy="797040"/>
        </a:xfrm>
        <a:prstGeom prst="roundRect">
          <a:avLst/>
        </a:prstGeom>
        <a:solidFill>
          <a:schemeClr val="accent5">
            <a:hueOff val="-21323121"/>
            <a:satOff val="12119"/>
            <a:lumOff val="-1000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5564" tIns="0" rIns="265564" bIns="0" numCol="1" spcCol="1270" anchor="ctr" anchorCtr="0">
          <a:noAutofit/>
        </a:bodyPr>
        <a:lstStyle/>
        <a:p>
          <a:pPr marL="0" lvl="0" indent="0" algn="l" defTabSz="1200150">
            <a:lnSpc>
              <a:spcPct val="100000"/>
            </a:lnSpc>
            <a:spcBef>
              <a:spcPct val="0"/>
            </a:spcBef>
            <a:spcAft>
              <a:spcPct val="35000"/>
            </a:spcAft>
            <a:buNone/>
            <a:defRPr b="1"/>
          </a:pPr>
          <a:r>
            <a:rPr lang="en-US" sz="2700" b="1" kern="1200"/>
            <a:t>Minikube</a:t>
          </a:r>
          <a:r>
            <a:rPr lang="en-US" sz="2700" kern="1200"/>
            <a:t>:</a:t>
          </a:r>
        </a:p>
      </dsp:txBody>
      <dsp:txXfrm>
        <a:off x="540761" y="2582869"/>
        <a:ext cx="6948128" cy="7192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76E8B9-BAF8-5740-9998-3B838A380B48}">
      <dsp:nvSpPr>
        <dsp:cNvPr id="0" name=""/>
        <dsp:cNvSpPr/>
      </dsp:nvSpPr>
      <dsp:spPr>
        <a:xfrm>
          <a:off x="0" y="210444"/>
          <a:ext cx="7157178" cy="748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version</a:t>
          </a:r>
          <a:endParaRPr lang="en-US" sz="3200" kern="1200"/>
        </a:p>
      </dsp:txBody>
      <dsp:txXfrm>
        <a:off x="36553" y="246997"/>
        <a:ext cx="7084072" cy="675694"/>
      </dsp:txXfrm>
    </dsp:sp>
    <dsp:sp modelId="{57536CA3-0C50-864E-AD32-172BE5D88B12}">
      <dsp:nvSpPr>
        <dsp:cNvPr id="0" name=""/>
        <dsp:cNvSpPr/>
      </dsp:nvSpPr>
      <dsp:spPr>
        <a:xfrm>
          <a:off x="0" y="1051404"/>
          <a:ext cx="7157178" cy="748800"/>
        </a:xfrm>
        <a:prstGeom prst="roundRect">
          <a:avLst/>
        </a:prstGeom>
        <a:solidFill>
          <a:schemeClr val="accent2">
            <a:hueOff val="317965"/>
            <a:satOff val="-7255"/>
            <a:lumOff val="268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cluster-info</a:t>
          </a:r>
          <a:endParaRPr lang="en-US" sz="3200" kern="1200"/>
        </a:p>
      </dsp:txBody>
      <dsp:txXfrm>
        <a:off x="36553" y="1087957"/>
        <a:ext cx="7084072" cy="675694"/>
      </dsp:txXfrm>
    </dsp:sp>
    <dsp:sp modelId="{BDA6B1A9-92F8-5141-B7EA-F72777BEBC57}">
      <dsp:nvSpPr>
        <dsp:cNvPr id="0" name=""/>
        <dsp:cNvSpPr/>
      </dsp:nvSpPr>
      <dsp:spPr>
        <a:xfrm>
          <a:off x="0" y="1892364"/>
          <a:ext cx="7157178" cy="748800"/>
        </a:xfrm>
        <a:prstGeom prst="roundRect">
          <a:avLst/>
        </a:prstGeom>
        <a:solidFill>
          <a:schemeClr val="accent2">
            <a:hueOff val="635930"/>
            <a:satOff val="-14509"/>
            <a:lumOff val="536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get pods</a:t>
          </a:r>
          <a:endParaRPr lang="en-US" sz="3200" kern="1200"/>
        </a:p>
      </dsp:txBody>
      <dsp:txXfrm>
        <a:off x="36553" y="1928917"/>
        <a:ext cx="7084072" cy="675694"/>
      </dsp:txXfrm>
    </dsp:sp>
    <dsp:sp modelId="{E56564AB-F5E2-3349-AB0B-26CAEB45E6F7}">
      <dsp:nvSpPr>
        <dsp:cNvPr id="0" name=""/>
        <dsp:cNvSpPr/>
      </dsp:nvSpPr>
      <dsp:spPr>
        <a:xfrm>
          <a:off x="0" y="2733324"/>
          <a:ext cx="7157178" cy="748800"/>
        </a:xfrm>
        <a:prstGeom prst="roundRect">
          <a:avLst/>
        </a:prstGeom>
        <a:solidFill>
          <a:schemeClr val="accent2">
            <a:hueOff val="953895"/>
            <a:satOff val="-21764"/>
            <a:lumOff val="803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logs &lt;pod name&gt;</a:t>
          </a:r>
          <a:endParaRPr lang="en-US" sz="3200" kern="1200"/>
        </a:p>
      </dsp:txBody>
      <dsp:txXfrm>
        <a:off x="36553" y="2769877"/>
        <a:ext cx="7084072" cy="675694"/>
      </dsp:txXfrm>
    </dsp:sp>
    <dsp:sp modelId="{2C7EC1F5-AE74-EE47-B98B-2A4406F8181F}">
      <dsp:nvSpPr>
        <dsp:cNvPr id="0" name=""/>
        <dsp:cNvSpPr/>
      </dsp:nvSpPr>
      <dsp:spPr>
        <a:xfrm>
          <a:off x="0" y="3574284"/>
          <a:ext cx="7157178" cy="748800"/>
        </a:xfrm>
        <a:prstGeom prst="roundRect">
          <a:avLst/>
        </a:prstGeom>
        <a:solidFill>
          <a:schemeClr val="accent2">
            <a:hueOff val="1271860"/>
            <a:satOff val="-29019"/>
            <a:lumOff val="1071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get service</a:t>
          </a:r>
          <a:endParaRPr lang="en-US" sz="3200" kern="1200"/>
        </a:p>
      </dsp:txBody>
      <dsp:txXfrm>
        <a:off x="36553" y="3610837"/>
        <a:ext cx="7084072" cy="675694"/>
      </dsp:txXfrm>
    </dsp:sp>
    <dsp:sp modelId="{2A37A6D5-CE2B-324D-901E-E2544904EE16}">
      <dsp:nvSpPr>
        <dsp:cNvPr id="0" name=""/>
        <dsp:cNvSpPr/>
      </dsp:nvSpPr>
      <dsp:spPr>
        <a:xfrm>
          <a:off x="0" y="4415244"/>
          <a:ext cx="7157178" cy="748800"/>
        </a:xfrm>
        <a:prstGeom prst="roundRect">
          <a:avLst/>
        </a:prstGeom>
        <a:solidFill>
          <a:schemeClr val="accent2">
            <a:hueOff val="1589824"/>
            <a:satOff val="-36273"/>
            <a:lumOff val="1339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get all</a:t>
          </a:r>
          <a:endParaRPr lang="en-US" sz="3200" kern="1200"/>
        </a:p>
      </dsp:txBody>
      <dsp:txXfrm>
        <a:off x="36553" y="4451797"/>
        <a:ext cx="7084072" cy="675694"/>
      </dsp:txXfrm>
    </dsp:sp>
    <dsp:sp modelId="{155ABD5E-A84C-2E4E-9A02-8D14B13A6F83}">
      <dsp:nvSpPr>
        <dsp:cNvPr id="0" name=""/>
        <dsp:cNvSpPr/>
      </dsp:nvSpPr>
      <dsp:spPr>
        <a:xfrm>
          <a:off x="0" y="5256204"/>
          <a:ext cx="7157178" cy="748800"/>
        </a:xfrm>
        <a:prstGeom prst="roundRect">
          <a:avLst/>
        </a:prstGeom>
        <a:solidFill>
          <a:schemeClr val="accent2">
            <a:hueOff val="1907789"/>
            <a:satOff val="-43528"/>
            <a:lumOff val="1607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GB" sz="3200" kern="1200"/>
            <a:t>kubectl dercribe pod/&lt;pod names&gt;</a:t>
          </a:r>
          <a:endParaRPr lang="en-US" sz="3200" kern="1200"/>
        </a:p>
      </dsp:txBody>
      <dsp:txXfrm>
        <a:off x="36553" y="5292757"/>
        <a:ext cx="7084072" cy="675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DC4CD-C858-B74E-AD84-2FDE54D75FA8}">
      <dsp:nvSpPr>
        <dsp:cNvPr id="0" name=""/>
        <dsp:cNvSpPr/>
      </dsp:nvSpPr>
      <dsp:spPr>
        <a:xfrm>
          <a:off x="2216802" y="2702"/>
          <a:ext cx="8867208" cy="1399927"/>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48" tIns="355582" rIns="172048" bIns="355582" numCol="1" spcCol="1270" anchor="t" anchorCtr="0">
          <a:noAutofit/>
        </a:bodyPr>
        <a:lstStyle/>
        <a:p>
          <a:pPr marL="0" lvl="0" indent="0" algn="l" defTabSz="977900">
            <a:lnSpc>
              <a:spcPct val="90000"/>
            </a:lnSpc>
            <a:spcBef>
              <a:spcPct val="0"/>
            </a:spcBef>
            <a:spcAft>
              <a:spcPct val="35000"/>
            </a:spcAft>
            <a:buNone/>
          </a:pPr>
          <a:r>
            <a:rPr lang="en-US" sz="2200" kern="1200" dirty="0"/>
            <a:t>Create Deployment</a:t>
          </a:r>
        </a:p>
        <a:p>
          <a:pPr marL="171450" lvl="1" indent="-171450" algn="l" defTabSz="755650">
            <a:lnSpc>
              <a:spcPct val="90000"/>
            </a:lnSpc>
            <a:spcBef>
              <a:spcPct val="0"/>
            </a:spcBef>
            <a:spcAft>
              <a:spcPct val="15000"/>
            </a:spcAft>
            <a:buChar char="•"/>
          </a:pPr>
          <a:r>
            <a:rPr lang="en-US" sz="1700" kern="1200" dirty="0" err="1"/>
            <a:t>kubectl</a:t>
          </a:r>
          <a:r>
            <a:rPr lang="en-US" sz="1700" kern="1200" dirty="0"/>
            <a:t> create deployment &lt;deploy name&gt; --image=</a:t>
          </a:r>
          <a:r>
            <a:rPr lang="en-US" sz="1700" kern="1200" dirty="0" err="1"/>
            <a:t>nginx</a:t>
          </a:r>
          <a:r>
            <a:rPr lang="en-US" sz="1700" kern="1200" dirty="0"/>
            <a:t> --port=80</a:t>
          </a:r>
        </a:p>
      </dsp:txBody>
      <dsp:txXfrm>
        <a:off x="2216802" y="2702"/>
        <a:ext cx="8867208" cy="1399927"/>
      </dsp:txXfrm>
    </dsp:sp>
    <dsp:sp modelId="{24D3C14A-913A-044C-8CC5-71D13EB7A108}">
      <dsp:nvSpPr>
        <dsp:cNvPr id="0" name=""/>
        <dsp:cNvSpPr/>
      </dsp:nvSpPr>
      <dsp:spPr>
        <a:xfrm>
          <a:off x="0" y="2702"/>
          <a:ext cx="2216802" cy="1399927"/>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06" tIns="138282" rIns="117306" bIns="138282" numCol="1" spcCol="1270" anchor="ctr" anchorCtr="0">
          <a:noAutofit/>
        </a:bodyPr>
        <a:lstStyle/>
        <a:p>
          <a:pPr marL="0" lvl="0" indent="0" algn="ctr" defTabSz="1244600">
            <a:lnSpc>
              <a:spcPct val="90000"/>
            </a:lnSpc>
            <a:spcBef>
              <a:spcPct val="0"/>
            </a:spcBef>
            <a:spcAft>
              <a:spcPct val="35000"/>
            </a:spcAft>
            <a:buNone/>
          </a:pPr>
          <a:r>
            <a:rPr lang="en-US" sz="2800" kern="1200"/>
            <a:t>Create</a:t>
          </a:r>
        </a:p>
      </dsp:txBody>
      <dsp:txXfrm>
        <a:off x="0" y="2702"/>
        <a:ext cx="2216802" cy="1399927"/>
      </dsp:txXfrm>
    </dsp:sp>
    <dsp:sp modelId="{270D1716-9C2D-454B-92A3-2B727681EA36}">
      <dsp:nvSpPr>
        <dsp:cNvPr id="0" name=""/>
        <dsp:cNvSpPr/>
      </dsp:nvSpPr>
      <dsp:spPr>
        <a:xfrm>
          <a:off x="2216802" y="1486625"/>
          <a:ext cx="8867208" cy="139992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48" tIns="355582" rIns="172048" bIns="355582" numCol="1" spcCol="1270" anchor="t" anchorCtr="0">
          <a:noAutofit/>
        </a:bodyPr>
        <a:lstStyle/>
        <a:p>
          <a:pPr marL="0" lvl="0" indent="0" algn="l" defTabSz="977900">
            <a:lnSpc>
              <a:spcPct val="90000"/>
            </a:lnSpc>
            <a:spcBef>
              <a:spcPct val="0"/>
            </a:spcBef>
            <a:spcAft>
              <a:spcPct val="35000"/>
            </a:spcAft>
            <a:buNone/>
          </a:pPr>
          <a:r>
            <a:rPr lang="en-US" sz="2200" kern="1200" dirty="0"/>
            <a:t>Show Deployment</a:t>
          </a:r>
        </a:p>
        <a:p>
          <a:pPr marL="171450" lvl="1" indent="-171450" algn="l" defTabSz="755650">
            <a:lnSpc>
              <a:spcPct val="90000"/>
            </a:lnSpc>
            <a:spcBef>
              <a:spcPct val="0"/>
            </a:spcBef>
            <a:spcAft>
              <a:spcPct val="15000"/>
            </a:spcAft>
            <a:buChar char="•"/>
          </a:pPr>
          <a:r>
            <a:rPr lang="en-US" sz="1700" kern="1200"/>
            <a:t>kubectl get deployment  &lt;deploy name&gt; -o yaml</a:t>
          </a:r>
        </a:p>
      </dsp:txBody>
      <dsp:txXfrm>
        <a:off x="2216802" y="1486625"/>
        <a:ext cx="8867208" cy="1399927"/>
      </dsp:txXfrm>
    </dsp:sp>
    <dsp:sp modelId="{CE5201CC-046B-1249-A518-B8F773AAF0B8}">
      <dsp:nvSpPr>
        <dsp:cNvPr id="0" name=""/>
        <dsp:cNvSpPr/>
      </dsp:nvSpPr>
      <dsp:spPr>
        <a:xfrm>
          <a:off x="0" y="1486625"/>
          <a:ext cx="2216802" cy="1399927"/>
        </a:xfrm>
        <a:prstGeom prst="rect">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06" tIns="138282" rIns="117306" bIns="138282" numCol="1" spcCol="1270" anchor="ctr" anchorCtr="0">
          <a:noAutofit/>
        </a:bodyPr>
        <a:lstStyle/>
        <a:p>
          <a:pPr marL="0" lvl="0" indent="0" algn="ctr" defTabSz="1244600">
            <a:lnSpc>
              <a:spcPct val="90000"/>
            </a:lnSpc>
            <a:spcBef>
              <a:spcPct val="0"/>
            </a:spcBef>
            <a:spcAft>
              <a:spcPct val="35000"/>
            </a:spcAft>
            <a:buNone/>
          </a:pPr>
          <a:r>
            <a:rPr lang="en-US" sz="2800" kern="1200"/>
            <a:t>Show</a:t>
          </a:r>
        </a:p>
      </dsp:txBody>
      <dsp:txXfrm>
        <a:off x="0" y="1486625"/>
        <a:ext cx="2216802" cy="1399927"/>
      </dsp:txXfrm>
    </dsp:sp>
    <dsp:sp modelId="{E3476387-EB15-C042-92DA-B0E61931F3E5}">
      <dsp:nvSpPr>
        <dsp:cNvPr id="0" name=""/>
        <dsp:cNvSpPr/>
      </dsp:nvSpPr>
      <dsp:spPr>
        <a:xfrm>
          <a:off x="2216802" y="2970548"/>
          <a:ext cx="8867208" cy="1399927"/>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48" tIns="355582" rIns="172048" bIns="355582" numCol="1" spcCol="1270" anchor="t" anchorCtr="0">
          <a:noAutofit/>
        </a:bodyPr>
        <a:lstStyle/>
        <a:p>
          <a:pPr marL="0" lvl="0" indent="0" algn="l" defTabSz="977900">
            <a:lnSpc>
              <a:spcPct val="90000"/>
            </a:lnSpc>
            <a:spcBef>
              <a:spcPct val="0"/>
            </a:spcBef>
            <a:spcAft>
              <a:spcPct val="35000"/>
            </a:spcAft>
            <a:buNone/>
          </a:pPr>
          <a:r>
            <a:rPr lang="en-US" sz="2200" kern="1200" dirty="0"/>
            <a:t>Expose Port and Create Service </a:t>
          </a:r>
        </a:p>
        <a:p>
          <a:pPr marL="171450" lvl="1" indent="-171450" algn="l" defTabSz="755650">
            <a:lnSpc>
              <a:spcPct val="90000"/>
            </a:lnSpc>
            <a:spcBef>
              <a:spcPct val="0"/>
            </a:spcBef>
            <a:spcAft>
              <a:spcPct val="15000"/>
            </a:spcAft>
            <a:buChar char="•"/>
          </a:pPr>
          <a:r>
            <a:rPr lang="en-US" sz="1700" kern="1200" dirty="0" err="1"/>
            <a:t>kubectl</a:t>
          </a:r>
          <a:r>
            <a:rPr lang="en-US" sz="1700" kern="1200" dirty="0"/>
            <a:t> expose deployment &lt;deployment name&gt; --port=80 --type=</a:t>
          </a:r>
          <a:r>
            <a:rPr lang="en-US" sz="1700" kern="1200" dirty="0" err="1"/>
            <a:t>LoadBalancer</a:t>
          </a:r>
          <a:endParaRPr lang="en-US" sz="1700" kern="1200" dirty="0"/>
        </a:p>
      </dsp:txBody>
      <dsp:txXfrm>
        <a:off x="2216802" y="2970548"/>
        <a:ext cx="8867208" cy="1399927"/>
      </dsp:txXfrm>
    </dsp:sp>
    <dsp:sp modelId="{1A0536A0-FDCA-524E-A31B-3B4414A30A70}">
      <dsp:nvSpPr>
        <dsp:cNvPr id="0" name=""/>
        <dsp:cNvSpPr/>
      </dsp:nvSpPr>
      <dsp:spPr>
        <a:xfrm>
          <a:off x="0" y="2970548"/>
          <a:ext cx="2216802" cy="1399927"/>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06" tIns="138282" rIns="117306" bIns="138282" numCol="1" spcCol="1270" anchor="ctr" anchorCtr="0">
          <a:noAutofit/>
        </a:bodyPr>
        <a:lstStyle/>
        <a:p>
          <a:pPr marL="0" lvl="0" indent="0" algn="ctr" defTabSz="1244600">
            <a:lnSpc>
              <a:spcPct val="90000"/>
            </a:lnSpc>
            <a:spcBef>
              <a:spcPct val="0"/>
            </a:spcBef>
            <a:spcAft>
              <a:spcPct val="35000"/>
            </a:spcAft>
            <a:buNone/>
          </a:pPr>
          <a:r>
            <a:rPr lang="en-US" sz="2800" kern="1200"/>
            <a:t>Expose</a:t>
          </a:r>
        </a:p>
      </dsp:txBody>
      <dsp:txXfrm>
        <a:off x="0" y="2970548"/>
        <a:ext cx="2216802" cy="1399927"/>
      </dsp:txXfrm>
    </dsp:sp>
    <dsp:sp modelId="{238133B1-C832-974E-8088-9074FE910CBF}">
      <dsp:nvSpPr>
        <dsp:cNvPr id="0" name=""/>
        <dsp:cNvSpPr/>
      </dsp:nvSpPr>
      <dsp:spPr>
        <a:xfrm>
          <a:off x="2216802" y="4454471"/>
          <a:ext cx="8867208" cy="139992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048" tIns="355582" rIns="172048" bIns="355582" numCol="1" spcCol="1270" anchor="t" anchorCtr="0">
          <a:noAutofit/>
        </a:bodyPr>
        <a:lstStyle/>
        <a:p>
          <a:pPr marL="0" lvl="0" indent="0" algn="l" defTabSz="977900">
            <a:lnSpc>
              <a:spcPct val="90000"/>
            </a:lnSpc>
            <a:spcBef>
              <a:spcPct val="0"/>
            </a:spcBef>
            <a:spcAft>
              <a:spcPct val="35000"/>
            </a:spcAft>
            <a:buNone/>
          </a:pPr>
          <a:r>
            <a:rPr lang="en-US" sz="2200" kern="1200"/>
            <a:t>Start Service</a:t>
          </a:r>
        </a:p>
        <a:p>
          <a:pPr marL="171450" lvl="1" indent="-171450" algn="l" defTabSz="755650">
            <a:lnSpc>
              <a:spcPct val="90000"/>
            </a:lnSpc>
            <a:spcBef>
              <a:spcPct val="0"/>
            </a:spcBef>
            <a:spcAft>
              <a:spcPct val="15000"/>
            </a:spcAft>
            <a:buChar char="•"/>
          </a:pPr>
          <a:r>
            <a:rPr lang="en-US" sz="1700" kern="1200"/>
            <a:t>minikube service &lt;service name&gt;</a:t>
          </a:r>
        </a:p>
      </dsp:txBody>
      <dsp:txXfrm>
        <a:off x="2216802" y="4454471"/>
        <a:ext cx="8867208" cy="1399927"/>
      </dsp:txXfrm>
    </dsp:sp>
    <dsp:sp modelId="{1CE872EA-0739-DF48-8A4B-E57B2DF8DBDD}">
      <dsp:nvSpPr>
        <dsp:cNvPr id="0" name=""/>
        <dsp:cNvSpPr/>
      </dsp:nvSpPr>
      <dsp:spPr>
        <a:xfrm>
          <a:off x="0" y="4454471"/>
          <a:ext cx="2216802" cy="1399927"/>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06" tIns="138282" rIns="117306" bIns="138282" numCol="1" spcCol="1270" anchor="ctr" anchorCtr="0">
          <a:noAutofit/>
        </a:bodyPr>
        <a:lstStyle/>
        <a:p>
          <a:pPr marL="0" lvl="0" indent="0" algn="ctr" defTabSz="1244600">
            <a:lnSpc>
              <a:spcPct val="90000"/>
            </a:lnSpc>
            <a:spcBef>
              <a:spcPct val="0"/>
            </a:spcBef>
            <a:spcAft>
              <a:spcPct val="35000"/>
            </a:spcAft>
            <a:buNone/>
          </a:pPr>
          <a:r>
            <a:rPr lang="en-US" sz="2800" kern="1200"/>
            <a:t>Start</a:t>
          </a:r>
        </a:p>
      </dsp:txBody>
      <dsp:txXfrm>
        <a:off x="0" y="4454471"/>
        <a:ext cx="2216802" cy="13999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EA517-7EF6-41BF-8E33-A182ABD6D7BE}">
      <dsp:nvSpPr>
        <dsp:cNvPr id="0" name=""/>
        <dsp:cNvSpPr/>
      </dsp:nvSpPr>
      <dsp:spPr>
        <a:xfrm>
          <a:off x="0" y="673"/>
          <a:ext cx="9316547" cy="1575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A8900-87E3-4897-AE11-8DAB4169FE6D}">
      <dsp:nvSpPr>
        <dsp:cNvPr id="0" name=""/>
        <dsp:cNvSpPr/>
      </dsp:nvSpPr>
      <dsp:spPr>
        <a:xfrm>
          <a:off x="476592" y="355163"/>
          <a:ext cx="866531" cy="8665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13380-F820-40CD-8311-FCC47862D830}">
      <dsp:nvSpPr>
        <dsp:cNvPr id="0" name=""/>
        <dsp:cNvSpPr/>
      </dsp:nvSpPr>
      <dsp:spPr>
        <a:xfrm>
          <a:off x="1819715" y="673"/>
          <a:ext cx="4192446" cy="157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42" tIns="166742" rIns="166742" bIns="166742" numCol="1" spcCol="1270" anchor="ctr" anchorCtr="0">
          <a:noAutofit/>
        </a:bodyPr>
        <a:lstStyle/>
        <a:p>
          <a:pPr marL="0" lvl="0" indent="0" algn="l" defTabSz="889000">
            <a:lnSpc>
              <a:spcPct val="100000"/>
            </a:lnSpc>
            <a:spcBef>
              <a:spcPct val="0"/>
            </a:spcBef>
            <a:spcAft>
              <a:spcPct val="35000"/>
            </a:spcAft>
            <a:buNone/>
          </a:pPr>
          <a:r>
            <a:rPr lang="en-GB" sz="2000" b="0" kern="1200">
              <a:latin typeface="Verdana" panose="020B0604030504040204" pitchFamily="34" charset="0"/>
              <a:ea typeface="Verdana" panose="020B0604030504040204" pitchFamily="34" charset="0"/>
              <a:cs typeface="Verdana" panose="020B0604030504040204" pitchFamily="34" charset="0"/>
            </a:rPr>
            <a:t>Services : Herşeyin ve herkesin birbirinden haberdar olmasını sağlayan birimdir.</a:t>
          </a:r>
          <a:endParaRPr lang="en-US" sz="2000" b="0" kern="1200">
            <a:latin typeface="Verdana" panose="020B0604030504040204" pitchFamily="34" charset="0"/>
            <a:ea typeface="Verdana" panose="020B0604030504040204" pitchFamily="34" charset="0"/>
            <a:cs typeface="Verdana" panose="020B0604030504040204" pitchFamily="34" charset="0"/>
          </a:endParaRPr>
        </a:p>
      </dsp:txBody>
      <dsp:txXfrm>
        <a:off x="1819715" y="673"/>
        <a:ext cx="4192446" cy="1575511"/>
      </dsp:txXfrm>
    </dsp:sp>
    <dsp:sp modelId="{9516F152-22EF-4ADA-951D-D22CF511153C}">
      <dsp:nvSpPr>
        <dsp:cNvPr id="0" name=""/>
        <dsp:cNvSpPr/>
      </dsp:nvSpPr>
      <dsp:spPr>
        <a:xfrm>
          <a:off x="6012161" y="673"/>
          <a:ext cx="3304385" cy="157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42" tIns="166742" rIns="166742" bIns="166742" numCol="1" spcCol="1270" anchor="ctr" anchorCtr="0">
          <a:noAutofit/>
        </a:bodyPr>
        <a:lstStyle/>
        <a:p>
          <a:pPr marL="0" lvl="0" indent="0" algn="l" defTabSz="711200">
            <a:lnSpc>
              <a:spcPct val="100000"/>
            </a:lnSpc>
            <a:spcBef>
              <a:spcPct val="0"/>
            </a:spcBef>
            <a:spcAft>
              <a:spcPct val="35000"/>
            </a:spcAft>
            <a:buFont typeface="Wingdings" pitchFamily="2" charset="2"/>
            <a:buNone/>
          </a:pPr>
          <a:r>
            <a:rPr lang="en-GB" sz="1600" b="0" kern="1200" dirty="0">
              <a:latin typeface="Verdana" panose="020B0604030504040204" pitchFamily="34" charset="0"/>
              <a:ea typeface="Verdana" panose="020B0604030504040204" pitchFamily="34" charset="0"/>
              <a:cs typeface="Verdana" panose="020B0604030504040204" pitchFamily="34" charset="0"/>
            </a:rPr>
            <a:t>&gt;</a:t>
          </a:r>
          <a:r>
            <a:rPr lang="en-GB" sz="1600" b="0" kern="1200" dirty="0" err="1">
              <a:latin typeface="Verdana" panose="020B0604030504040204" pitchFamily="34" charset="0"/>
              <a:ea typeface="Verdana" panose="020B0604030504040204" pitchFamily="34" charset="0"/>
              <a:cs typeface="Verdana" panose="020B0604030504040204" pitchFamily="34" charset="0"/>
            </a:rPr>
            <a:t>Trafiğin</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sağlıklı</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podlara</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aktarılmasını</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sağlarlar</a:t>
          </a:r>
          <a:r>
            <a:rPr lang="en-GB" sz="1600" b="0" kern="1200" dirty="0">
              <a:latin typeface="Verdana" panose="020B0604030504040204" pitchFamily="34" charset="0"/>
              <a:ea typeface="Verdana" panose="020B0604030504040204" pitchFamily="34" charset="0"/>
              <a:cs typeface="Verdana" panose="020B0604030504040204" pitchFamily="34" charset="0"/>
            </a:rPr>
            <a:t>.</a:t>
          </a:r>
          <a:endParaRPr lang="en-US" sz="1600" b="0" kern="1200" dirty="0">
            <a:latin typeface="Verdana" panose="020B0604030504040204" pitchFamily="34" charset="0"/>
            <a:ea typeface="Verdana" panose="020B0604030504040204" pitchFamily="34" charset="0"/>
            <a:cs typeface="Verdana" panose="020B0604030504040204" pitchFamily="34" charset="0"/>
          </a:endParaRPr>
        </a:p>
        <a:p>
          <a:pPr marL="0" lvl="0" indent="0" algn="l" defTabSz="711200">
            <a:lnSpc>
              <a:spcPct val="100000"/>
            </a:lnSpc>
            <a:spcBef>
              <a:spcPct val="0"/>
            </a:spcBef>
            <a:spcAft>
              <a:spcPct val="35000"/>
            </a:spcAft>
            <a:buNone/>
          </a:pPr>
          <a:r>
            <a:rPr lang="en-GB" sz="1600" b="0" kern="1200" dirty="0">
              <a:latin typeface="Verdana" panose="020B0604030504040204" pitchFamily="34" charset="0"/>
              <a:ea typeface="Verdana" panose="020B0604030504040204" pitchFamily="34" charset="0"/>
              <a:cs typeface="Verdana" panose="020B0604030504040204" pitchFamily="34" charset="0"/>
            </a:rPr>
            <a:t>&gt; </a:t>
          </a:r>
          <a:r>
            <a:rPr lang="en-GB" sz="1600" b="0" kern="1200" dirty="0" err="1">
              <a:latin typeface="Verdana" panose="020B0604030504040204" pitchFamily="34" charset="0"/>
              <a:ea typeface="Verdana" panose="020B0604030504040204" pitchFamily="34" charset="0"/>
              <a:cs typeface="Verdana" panose="020B0604030504040204" pitchFamily="34" charset="0"/>
            </a:rPr>
            <a:t>Clientlardaki</a:t>
          </a:r>
          <a:r>
            <a:rPr lang="en-GB" sz="1600" b="0" kern="1200" dirty="0">
              <a:latin typeface="Verdana" panose="020B0604030504040204" pitchFamily="34" charset="0"/>
              <a:ea typeface="Verdana" panose="020B0604030504040204" pitchFamily="34" charset="0"/>
              <a:cs typeface="Verdana" panose="020B0604030504040204" pitchFamily="34" charset="0"/>
            </a:rPr>
            <a:t> IP </a:t>
          </a:r>
          <a:r>
            <a:rPr lang="en-GB" sz="1600" b="0" kern="1200" dirty="0" err="1">
              <a:latin typeface="Verdana" panose="020B0604030504040204" pitchFamily="34" charset="0"/>
              <a:ea typeface="Verdana" panose="020B0604030504040204" pitchFamily="34" charset="0"/>
              <a:cs typeface="Verdana" panose="020B0604030504040204" pitchFamily="34" charset="0"/>
            </a:rPr>
            <a:t>lerin</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kalıcı</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ve</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stabil</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olmasını</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sağlar</a:t>
          </a:r>
          <a:r>
            <a:rPr lang="en-GB" sz="1600" b="0" kern="1200" dirty="0">
              <a:latin typeface="Verdana" panose="020B0604030504040204" pitchFamily="34" charset="0"/>
              <a:ea typeface="Verdana" panose="020B0604030504040204" pitchFamily="34" charset="0"/>
              <a:cs typeface="Verdana" panose="020B0604030504040204" pitchFamily="34" charset="0"/>
            </a:rPr>
            <a:t>.</a:t>
          </a:r>
          <a:endParaRPr lang="en-US" sz="1600" b="0" kern="1200" dirty="0">
            <a:latin typeface="Verdana" panose="020B0604030504040204" pitchFamily="34" charset="0"/>
            <a:ea typeface="Verdana" panose="020B0604030504040204" pitchFamily="34" charset="0"/>
            <a:cs typeface="Verdana" panose="020B0604030504040204" pitchFamily="34" charset="0"/>
          </a:endParaRPr>
        </a:p>
      </dsp:txBody>
      <dsp:txXfrm>
        <a:off x="6012161" y="673"/>
        <a:ext cx="3304385" cy="1575511"/>
      </dsp:txXfrm>
    </dsp:sp>
    <dsp:sp modelId="{D3398DA8-E03A-4743-8614-9A73E7FC0806}">
      <dsp:nvSpPr>
        <dsp:cNvPr id="0" name=""/>
        <dsp:cNvSpPr/>
      </dsp:nvSpPr>
      <dsp:spPr>
        <a:xfrm>
          <a:off x="0" y="1970062"/>
          <a:ext cx="9316547" cy="1575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BC2AE4-34B5-407B-8BDA-3F9CC55438AB}">
      <dsp:nvSpPr>
        <dsp:cNvPr id="0" name=""/>
        <dsp:cNvSpPr/>
      </dsp:nvSpPr>
      <dsp:spPr>
        <a:xfrm>
          <a:off x="476592" y="2324552"/>
          <a:ext cx="866531" cy="8665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454AE0-9EE6-48F1-BB48-FE52556CC4E9}">
      <dsp:nvSpPr>
        <dsp:cNvPr id="0" name=""/>
        <dsp:cNvSpPr/>
      </dsp:nvSpPr>
      <dsp:spPr>
        <a:xfrm>
          <a:off x="1819715" y="1970062"/>
          <a:ext cx="4192446" cy="157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42" tIns="166742" rIns="166742" bIns="166742" numCol="1" spcCol="1270" anchor="ctr" anchorCtr="0">
          <a:noAutofit/>
        </a:bodyPr>
        <a:lstStyle/>
        <a:p>
          <a:pPr marL="0" lvl="0" indent="0" algn="l" defTabSz="889000">
            <a:lnSpc>
              <a:spcPct val="100000"/>
            </a:lnSpc>
            <a:spcBef>
              <a:spcPct val="0"/>
            </a:spcBef>
            <a:spcAft>
              <a:spcPct val="35000"/>
            </a:spcAft>
            <a:buNone/>
          </a:pPr>
          <a:r>
            <a:rPr lang="en-GB" sz="2000" b="0" kern="1200">
              <a:latin typeface="Verdana" panose="020B0604030504040204" pitchFamily="34" charset="0"/>
              <a:ea typeface="Verdana" panose="020B0604030504040204" pitchFamily="34" charset="0"/>
              <a:cs typeface="Verdana" panose="020B0604030504040204" pitchFamily="34" charset="0"/>
            </a:rPr>
            <a:t>Deployment:</a:t>
          </a:r>
        </a:p>
        <a:p>
          <a:pPr marL="0" lvl="0" indent="0" algn="l" defTabSz="889000">
            <a:lnSpc>
              <a:spcPct val="100000"/>
            </a:lnSpc>
            <a:spcBef>
              <a:spcPct val="0"/>
            </a:spcBef>
            <a:spcAft>
              <a:spcPct val="35000"/>
            </a:spcAft>
            <a:buNone/>
          </a:pPr>
          <a:r>
            <a:rPr lang="en-GB" sz="2000" b="0" kern="1200">
              <a:latin typeface="Verdana" panose="020B0604030504040204" pitchFamily="34" charset="0"/>
              <a:ea typeface="Verdana" panose="020B0604030504040204" pitchFamily="34" charset="0"/>
              <a:cs typeface="Verdana" panose="020B0604030504040204" pitchFamily="34" charset="0"/>
            </a:rPr>
            <a:t> Uygulama dediğimiz şeye denk gelen yer deployment.</a:t>
          </a:r>
          <a:endParaRPr lang="en-US" sz="2000" b="0" kern="1200">
            <a:latin typeface="Verdana" panose="020B0604030504040204" pitchFamily="34" charset="0"/>
            <a:ea typeface="Verdana" panose="020B0604030504040204" pitchFamily="34" charset="0"/>
            <a:cs typeface="Verdana" panose="020B0604030504040204" pitchFamily="34" charset="0"/>
          </a:endParaRPr>
        </a:p>
      </dsp:txBody>
      <dsp:txXfrm>
        <a:off x="1819715" y="1970062"/>
        <a:ext cx="4192446" cy="1575511"/>
      </dsp:txXfrm>
    </dsp:sp>
    <dsp:sp modelId="{9F7A3874-51D8-4D0A-BE6A-2C31C59E2D78}">
      <dsp:nvSpPr>
        <dsp:cNvPr id="0" name=""/>
        <dsp:cNvSpPr/>
      </dsp:nvSpPr>
      <dsp:spPr>
        <a:xfrm>
          <a:off x="6012161" y="1970062"/>
          <a:ext cx="3304385" cy="157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42" tIns="166742" rIns="166742" bIns="166742" numCol="1" spcCol="1270" anchor="ctr" anchorCtr="0">
          <a:noAutofit/>
        </a:bodyPr>
        <a:lstStyle/>
        <a:p>
          <a:pPr marL="0" lvl="0" indent="0" algn="l" defTabSz="711200">
            <a:lnSpc>
              <a:spcPct val="100000"/>
            </a:lnSpc>
            <a:spcBef>
              <a:spcPct val="0"/>
            </a:spcBef>
            <a:spcAft>
              <a:spcPct val="35000"/>
            </a:spcAft>
            <a:buNone/>
          </a:pPr>
          <a:r>
            <a:rPr lang="en-GB" sz="1600" b="0" kern="1200" dirty="0">
              <a:latin typeface="Verdana" panose="020B0604030504040204" pitchFamily="34" charset="0"/>
              <a:ea typeface="Verdana" panose="020B0604030504040204" pitchFamily="34" charset="0"/>
              <a:cs typeface="Verdana" panose="020B0604030504040204" pitchFamily="34" charset="0"/>
            </a:rPr>
            <a:t>&gt; </a:t>
          </a:r>
          <a:r>
            <a:rPr lang="en-GB" sz="1600" b="0" kern="1200" dirty="0" err="1">
              <a:latin typeface="Verdana" panose="020B0604030504040204" pitchFamily="34" charset="0"/>
              <a:ea typeface="Verdana" panose="020B0604030504040204" pitchFamily="34" charset="0"/>
              <a:cs typeface="Verdana" panose="020B0604030504040204" pitchFamily="34" charset="0"/>
            </a:rPr>
            <a:t>Uygulama</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ve</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versiyon</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güncellemelerinin</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yapıldığı</a:t>
          </a:r>
          <a:r>
            <a:rPr lang="en-GB" sz="1600" b="0" kern="1200" dirty="0">
              <a:latin typeface="Verdana" panose="020B0604030504040204" pitchFamily="34" charset="0"/>
              <a:ea typeface="Verdana" panose="020B0604030504040204" pitchFamily="34" charset="0"/>
              <a:cs typeface="Verdana" panose="020B0604030504040204" pitchFamily="34" charset="0"/>
            </a:rPr>
            <a:t> </a:t>
          </a:r>
          <a:r>
            <a:rPr lang="en-GB" sz="1600" b="0" kern="1200" dirty="0" err="1">
              <a:latin typeface="Verdana" panose="020B0604030504040204" pitchFamily="34" charset="0"/>
              <a:ea typeface="Verdana" panose="020B0604030504040204" pitchFamily="34" charset="0"/>
              <a:cs typeface="Verdana" panose="020B0604030504040204" pitchFamily="34" charset="0"/>
            </a:rPr>
            <a:t>yerdir</a:t>
          </a:r>
          <a:r>
            <a:rPr lang="en-GB" sz="1600" b="0" kern="1200" dirty="0">
              <a:latin typeface="Verdana" panose="020B0604030504040204" pitchFamily="34" charset="0"/>
              <a:ea typeface="Verdana" panose="020B0604030504040204" pitchFamily="34" charset="0"/>
              <a:cs typeface="Verdana" panose="020B0604030504040204" pitchFamily="34" charset="0"/>
            </a:rPr>
            <a:t>.</a:t>
          </a:r>
          <a:endParaRPr lang="en-US" sz="1600" b="0" kern="1200" dirty="0">
            <a:latin typeface="Verdana" panose="020B0604030504040204" pitchFamily="34" charset="0"/>
            <a:ea typeface="Verdana" panose="020B0604030504040204" pitchFamily="34" charset="0"/>
            <a:cs typeface="Verdana" panose="020B0604030504040204" pitchFamily="34" charset="0"/>
          </a:endParaRPr>
        </a:p>
      </dsp:txBody>
      <dsp:txXfrm>
        <a:off x="6012161" y="1970062"/>
        <a:ext cx="3304385" cy="1575511"/>
      </dsp:txXfrm>
    </dsp:sp>
    <dsp:sp modelId="{117B6406-6DE2-4765-8D86-F88F9E720D81}">
      <dsp:nvSpPr>
        <dsp:cNvPr id="0" name=""/>
        <dsp:cNvSpPr/>
      </dsp:nvSpPr>
      <dsp:spPr>
        <a:xfrm>
          <a:off x="0" y="3939452"/>
          <a:ext cx="9316547" cy="15755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18DE8B-5312-4A2C-B41C-7EB092D4B8BE}">
      <dsp:nvSpPr>
        <dsp:cNvPr id="0" name=""/>
        <dsp:cNvSpPr/>
      </dsp:nvSpPr>
      <dsp:spPr>
        <a:xfrm>
          <a:off x="476592" y="4293942"/>
          <a:ext cx="866531" cy="8665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3B34CA-2E52-4C73-876C-887D1907C814}">
      <dsp:nvSpPr>
        <dsp:cNvPr id="0" name=""/>
        <dsp:cNvSpPr/>
      </dsp:nvSpPr>
      <dsp:spPr>
        <a:xfrm>
          <a:off x="1819715" y="3939452"/>
          <a:ext cx="7496831" cy="1575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742" tIns="166742" rIns="166742" bIns="166742" numCol="1" spcCol="1270" anchor="ctr" anchorCtr="0">
          <a:noAutofit/>
        </a:bodyPr>
        <a:lstStyle/>
        <a:p>
          <a:pPr marL="0" lvl="0" indent="0" algn="l" defTabSz="889000">
            <a:lnSpc>
              <a:spcPct val="100000"/>
            </a:lnSpc>
            <a:spcBef>
              <a:spcPct val="0"/>
            </a:spcBef>
            <a:spcAft>
              <a:spcPct val="35000"/>
            </a:spcAft>
            <a:buNone/>
          </a:pPr>
          <a:r>
            <a:rPr lang="en-GB" sz="2000" b="0" kern="1200">
              <a:latin typeface="Verdana" panose="020B0604030504040204" pitchFamily="34" charset="0"/>
              <a:ea typeface="Verdana" panose="020B0604030504040204" pitchFamily="34" charset="0"/>
              <a:cs typeface="Verdana" panose="020B0604030504040204" pitchFamily="34" charset="0"/>
            </a:rPr>
            <a:t>Replica Set :  </a:t>
          </a:r>
        </a:p>
        <a:p>
          <a:pPr marL="0" lvl="0" indent="0" algn="l" defTabSz="889000">
            <a:lnSpc>
              <a:spcPct val="100000"/>
            </a:lnSpc>
            <a:spcBef>
              <a:spcPct val="0"/>
            </a:spcBef>
            <a:spcAft>
              <a:spcPct val="35000"/>
            </a:spcAft>
            <a:buNone/>
          </a:pPr>
          <a:r>
            <a:rPr lang="en-GB" sz="2000" b="0" kern="1200">
              <a:latin typeface="Verdana" panose="020B0604030504040204" pitchFamily="34" charset="0"/>
              <a:ea typeface="Verdana" panose="020B0604030504040204" pitchFamily="34" charset="0"/>
              <a:cs typeface="Verdana" panose="020B0604030504040204" pitchFamily="34" charset="0"/>
            </a:rPr>
            <a:t>Pod sayisini berlirler</a:t>
          </a:r>
          <a:r>
            <a:rPr lang="en-GB" sz="1400" b="0" kern="1200">
              <a:latin typeface="Verdana" panose="020B0604030504040204" pitchFamily="34" charset="0"/>
              <a:ea typeface="Verdana" panose="020B0604030504040204" pitchFamily="34" charset="0"/>
              <a:cs typeface="Verdana" panose="020B0604030504040204" pitchFamily="34" charset="0"/>
            </a:rPr>
            <a:t>.</a:t>
          </a:r>
          <a:endParaRPr lang="en-US" sz="1400" b="0" kern="1200">
            <a:latin typeface="Verdana" panose="020B0604030504040204" pitchFamily="34" charset="0"/>
            <a:ea typeface="Verdana" panose="020B0604030504040204" pitchFamily="34" charset="0"/>
            <a:cs typeface="Verdana" panose="020B0604030504040204" pitchFamily="34" charset="0"/>
          </a:endParaRPr>
        </a:p>
      </dsp:txBody>
      <dsp:txXfrm>
        <a:off x="1819715" y="3939452"/>
        <a:ext cx="7496831" cy="1575511"/>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0D8EF327-ABC9-D247-BA87-B6AB6BE338C5}" type="datetimeFigureOut">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252EBE45-0B99-BF45-84D9-93CF1CF9750F}" type="slidenum">
              <a:rPr lang="en-US" smtClean="0"/>
              <a:t>‹#›</a:t>
            </a:fld>
            <a:endParaRPr lang="en-US"/>
          </a:p>
        </p:txBody>
      </p:sp>
    </p:spTree>
    <p:extLst>
      <p:ext uri="{BB962C8B-B14F-4D97-AF65-F5344CB8AC3E}">
        <p14:creationId xmlns:p14="http://schemas.microsoft.com/office/powerpoint/2010/main" val="2083247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0D8EF327-ABC9-D247-BA87-B6AB6BE338C5}" type="datetimeFigureOut">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428664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D8EF327-ABC9-D247-BA87-B6AB6BE338C5}" type="datetimeFigureOut">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115216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0D8EF327-ABC9-D247-BA87-B6AB6BE338C5}" type="datetimeFigureOut">
              <a:rPr lang="en-US" smtClean="0"/>
              <a:t>1/13/21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3745395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0D8EF327-ABC9-D247-BA87-B6AB6BE338C5}" type="datetimeFigureOut">
              <a:rPr lang="en-US" smtClean="0"/>
              <a:t>1/13/21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252EBE45-0B99-BF45-84D9-93CF1CF9750F}" type="slidenum">
              <a:rPr lang="en-US" smtClean="0"/>
              <a:t>‹#›</a:t>
            </a:fld>
            <a:endParaRPr lang="en-US"/>
          </a:p>
        </p:txBody>
      </p:sp>
    </p:spTree>
    <p:extLst>
      <p:ext uri="{BB962C8B-B14F-4D97-AF65-F5344CB8AC3E}">
        <p14:creationId xmlns:p14="http://schemas.microsoft.com/office/powerpoint/2010/main" val="762048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D8EF327-ABC9-D247-BA87-B6AB6BE338C5}" type="datetimeFigureOut">
              <a:rPr lang="en-US" smtClean="0"/>
              <a:t>1/13/21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156153234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0D8EF327-ABC9-D247-BA87-B6AB6BE338C5}" type="datetimeFigureOut">
              <a:rPr lang="en-US" smtClean="0"/>
              <a:t>1/13/21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2EBE45-0B99-BF45-84D9-93CF1CF9750F}" type="slidenum">
              <a:rPr lang="en-US" smtClean="0"/>
              <a:t>‹#›</a:t>
            </a:fld>
            <a:endParaRPr lang="en-US"/>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576714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D8EF327-ABC9-D247-BA87-B6AB6BE338C5}" type="datetimeFigureOut">
              <a:rPr lang="en-US" smtClean="0"/>
              <a:t>1/13/21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2EBE45-0B99-BF45-84D9-93CF1CF9750F}" type="slidenum">
              <a:rPr lang="en-US" smtClean="0"/>
              <a:t>‹#›</a:t>
            </a:fld>
            <a:endParaRPr lang="en-US"/>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326938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EF327-ABC9-D247-BA87-B6AB6BE338C5}" type="datetimeFigureOut">
              <a:rPr lang="en-US" smtClean="0"/>
              <a:t>1/13/21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4127294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D8EF327-ABC9-D247-BA87-B6AB6BE338C5}" type="datetimeFigureOut">
              <a:rPr lang="en-US" smtClean="0"/>
              <a:t>1/13/21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206255599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0D8EF327-ABC9-D247-BA87-B6AB6BE338C5}" type="datetimeFigureOut">
              <a:rPr lang="en-US" smtClean="0"/>
              <a:t>1/13/21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252EBE45-0B99-BF45-84D9-93CF1CF9750F}" type="slidenum">
              <a:rPr lang="en-US" smtClean="0"/>
              <a:t>‹#›</a:t>
            </a:fld>
            <a:endParaRPr lang="en-US"/>
          </a:p>
        </p:txBody>
      </p:sp>
    </p:spTree>
    <p:extLst>
      <p:ext uri="{BB962C8B-B14F-4D97-AF65-F5344CB8AC3E}">
        <p14:creationId xmlns:p14="http://schemas.microsoft.com/office/powerpoint/2010/main" val="2220663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0D8EF327-ABC9-D247-BA87-B6AB6BE338C5}" type="datetimeFigureOut">
              <a:rPr lang="en-US" smtClean="0"/>
              <a:t>1/13/21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252EBE45-0B99-BF45-84D9-93CF1CF9750F}" type="slidenum">
              <a:rPr lang="en-US" smtClean="0"/>
              <a:t>‹#›</a:t>
            </a:fld>
            <a:endParaRPr lang="en-US"/>
          </a:p>
        </p:txBody>
      </p:sp>
    </p:spTree>
    <p:extLst>
      <p:ext uri="{BB962C8B-B14F-4D97-AF65-F5344CB8AC3E}">
        <p14:creationId xmlns:p14="http://schemas.microsoft.com/office/powerpoint/2010/main" val="3675879411"/>
      </p:ext>
    </p:extLst>
  </p:cSld>
  <p:clrMap bg1="lt1" tx1="dk1" bg2="lt2" tx2="dk2" accent1="accent1" accent2="accent2" accent3="accent3" accent4="accent4" accent5="accent5" accent6="accent6" hlink="hlink" folHlink="folHlink"/>
  <p:sldLayoutIdLst>
    <p:sldLayoutId id="2147484389" r:id="rId1"/>
    <p:sldLayoutId id="2147484390" r:id="rId2"/>
    <p:sldLayoutId id="2147484391" r:id="rId3"/>
    <p:sldLayoutId id="2147484392" r:id="rId4"/>
    <p:sldLayoutId id="2147484393" r:id="rId5"/>
    <p:sldLayoutId id="2147484394" r:id="rId6"/>
    <p:sldLayoutId id="2147484395" r:id="rId7"/>
    <p:sldLayoutId id="2147484396" r:id="rId8"/>
    <p:sldLayoutId id="2147484397" r:id="rId9"/>
    <p:sldLayoutId id="2147484398" r:id="rId10"/>
    <p:sldLayoutId id="214748439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microsoft.com/office/2007/relationships/hdphoto" Target="../media/hdphoto1.wdp"/><Relationship Id="rId7" Type="http://schemas.openxmlformats.org/officeDocument/2006/relationships/diagramColors" Target="../diagrams/colors6.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microsoft.com/office/2007/relationships/hdphoto" Target="../media/hdphoto3.wdp"/><Relationship Id="rId7" Type="http://schemas.openxmlformats.org/officeDocument/2006/relationships/diagramLayout" Target="../diagrams/layout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Data" Target="../diagrams/data7.xml"/><Relationship Id="rId5" Type="http://schemas.microsoft.com/office/2007/relationships/hdphoto" Target="../media/hdphoto2.wdp"/><Relationship Id="rId10" Type="http://schemas.microsoft.com/office/2007/relationships/diagramDrawing" Target="../diagrams/drawing7.xml"/><Relationship Id="rId4" Type="http://schemas.openxmlformats.org/officeDocument/2006/relationships/image" Target="../media/image4.png"/><Relationship Id="rId9" Type="http://schemas.openxmlformats.org/officeDocument/2006/relationships/diagramColors" Target="../diagrams/colors7.xml"/></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3" Type="http://schemas.microsoft.com/office/2007/relationships/hdphoto" Target="../media/hdphoto2.wdp"/><Relationship Id="rId7" Type="http://schemas.openxmlformats.org/officeDocument/2006/relationships/diagramColors" Target="../diagrams/colors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6.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microsoft.com/office/2007/relationships/hdphoto" Target="../media/hdphoto2.wdp"/><Relationship Id="rId7" Type="http://schemas.openxmlformats.org/officeDocument/2006/relationships/diagramQuickStyle" Target="../diagrams/quickStyl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2.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microsoft.com/office/2007/relationships/hdphoto" Target="../media/hdphoto3.wdp"/><Relationship Id="rId7" Type="http://schemas.openxmlformats.org/officeDocument/2006/relationships/diagramLayout" Target="../diagrams/layout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2.wdp"/><Relationship Id="rId10" Type="http://schemas.microsoft.com/office/2007/relationships/diagramDrawing" Target="../diagrams/drawing3.xml"/><Relationship Id="rId4" Type="http://schemas.openxmlformats.org/officeDocument/2006/relationships/image" Target="../media/image4.png"/><Relationship Id="rId9"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microsoft.com/office/2007/relationships/hdphoto" Target="../media/hdphoto3.wdp"/><Relationship Id="rId7" Type="http://schemas.openxmlformats.org/officeDocument/2006/relationships/diagramLayout" Target="../diagrams/layout4.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microsoft.com/office/2007/relationships/hdphoto" Target="../media/hdphoto2.wdp"/><Relationship Id="rId10" Type="http://schemas.microsoft.com/office/2007/relationships/diagramDrawing" Target="../diagrams/drawing4.xml"/><Relationship Id="rId4" Type="http://schemas.openxmlformats.org/officeDocument/2006/relationships/image" Target="../media/image4.png"/><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5.xml"/><Relationship Id="rId3" Type="http://schemas.microsoft.com/office/2007/relationships/hdphoto" Target="../media/hdphoto2.wdp"/><Relationship Id="rId7" Type="http://schemas.openxmlformats.org/officeDocument/2006/relationships/diagramLayout" Target="../diagrams/layout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Data" Target="../diagrams/data5.xml"/><Relationship Id="rId5" Type="http://schemas.openxmlformats.org/officeDocument/2006/relationships/image" Target="../media/image2.png"/><Relationship Id="rId10" Type="http://schemas.microsoft.com/office/2007/relationships/diagramDrawing" Target="../diagrams/drawing5.xml"/><Relationship Id="rId4" Type="http://schemas.openxmlformats.org/officeDocument/2006/relationships/image" Target="../media/image10.tiff"/><Relationship Id="rId9" Type="http://schemas.openxmlformats.org/officeDocument/2006/relationships/diagramColors" Target="../diagrams/colors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grpSp>
        <p:nvGrpSpPr>
          <p:cNvPr id="73" name="Group 72">
            <a:extLst>
              <a:ext uri="{FF2B5EF4-FFF2-40B4-BE49-F238E27FC236}">
                <a16:creationId xmlns:a16="http://schemas.microsoft.com/office/drawing/2014/main" id="{2A313B03-D361-4EC9-AF52-0B3C1C92C2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74" name="Oval 73">
              <a:extLst>
                <a:ext uri="{FF2B5EF4-FFF2-40B4-BE49-F238E27FC236}">
                  <a16:creationId xmlns:a16="http://schemas.microsoft.com/office/drawing/2014/main" id="{5E79CB85-A08A-4579-86F6-A8AA97551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75" name="Oval 74">
              <a:extLst>
                <a:ext uri="{FF2B5EF4-FFF2-40B4-BE49-F238E27FC236}">
                  <a16:creationId xmlns:a16="http://schemas.microsoft.com/office/drawing/2014/main" id="{D6C61C9C-364D-4CB6-B9D1-1A6F50F6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77" name="Freeform: Shape 76">
            <a:extLst>
              <a:ext uri="{FF2B5EF4-FFF2-40B4-BE49-F238E27FC236}">
                <a16:creationId xmlns:a16="http://schemas.microsoft.com/office/drawing/2014/main" id="{3E9FBC8E-8666-4442-8D7D-B250510CD4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84" y="2005"/>
            <a:ext cx="10908632" cy="6853991"/>
          </a:xfrm>
          <a:custGeom>
            <a:avLst/>
            <a:gdLst>
              <a:gd name="connsiteX0" fmla="*/ 9059740 w 10908632"/>
              <a:gd name="connsiteY0" fmla="*/ 0 h 6853991"/>
              <a:gd name="connsiteX1" fmla="*/ 9694921 w 10908632"/>
              <a:gd name="connsiteY1" fmla="*/ 0 h 6853991"/>
              <a:gd name="connsiteX2" fmla="*/ 9825053 w 10908632"/>
              <a:gd name="connsiteY2" fmla="*/ 165594 h 6853991"/>
              <a:gd name="connsiteX3" fmla="*/ 10908632 w 10908632"/>
              <a:gd name="connsiteY3" fmla="*/ 3429000 h 6853991"/>
              <a:gd name="connsiteX4" fmla="*/ 9825053 w 10908632"/>
              <a:gd name="connsiteY4" fmla="*/ 6692406 h 6853991"/>
              <a:gd name="connsiteX5" fmla="*/ 9698072 w 10908632"/>
              <a:gd name="connsiteY5" fmla="*/ 6853991 h 6853991"/>
              <a:gd name="connsiteX6" fmla="*/ 9063562 w 10908632"/>
              <a:gd name="connsiteY6" fmla="*/ 6853991 h 6853991"/>
              <a:gd name="connsiteX7" fmla="*/ 9138428 w 10908632"/>
              <a:gd name="connsiteY7" fmla="*/ 6775466 h 6853991"/>
              <a:gd name="connsiteX8" fmla="*/ 10431379 w 10908632"/>
              <a:gd name="connsiteY8" fmla="*/ 3429000 h 6853991"/>
              <a:gd name="connsiteX9" fmla="*/ 9138428 w 10908632"/>
              <a:gd name="connsiteY9" fmla="*/ 82534 h 6853991"/>
              <a:gd name="connsiteX10" fmla="*/ 2037821 w 10908632"/>
              <a:gd name="connsiteY10" fmla="*/ 0 h 6853991"/>
              <a:gd name="connsiteX11" fmla="*/ 8870811 w 10908632"/>
              <a:gd name="connsiteY11" fmla="*/ 0 h 6853991"/>
              <a:gd name="connsiteX12" fmla="*/ 8877212 w 10908632"/>
              <a:gd name="connsiteY12" fmla="*/ 6103 h 6853991"/>
              <a:gd name="connsiteX13" fmla="*/ 10295021 w 10908632"/>
              <a:gd name="connsiteY13" fmla="*/ 3429000 h 6853991"/>
              <a:gd name="connsiteX14" fmla="*/ 8877212 w 10908632"/>
              <a:gd name="connsiteY14" fmla="*/ 6851897 h 6853991"/>
              <a:gd name="connsiteX15" fmla="*/ 8875015 w 10908632"/>
              <a:gd name="connsiteY15" fmla="*/ 6853991 h 6853991"/>
              <a:gd name="connsiteX16" fmla="*/ 2033617 w 10908632"/>
              <a:gd name="connsiteY16" fmla="*/ 6853991 h 6853991"/>
              <a:gd name="connsiteX17" fmla="*/ 2031421 w 10908632"/>
              <a:gd name="connsiteY17" fmla="*/ 6851897 h 6853991"/>
              <a:gd name="connsiteX18" fmla="*/ 613611 w 10908632"/>
              <a:gd name="connsiteY18" fmla="*/ 3429000 h 6853991"/>
              <a:gd name="connsiteX19" fmla="*/ 2031420 w 10908632"/>
              <a:gd name="connsiteY19" fmla="*/ 6103 h 6853991"/>
              <a:gd name="connsiteX20" fmla="*/ 1213711 w 10908632"/>
              <a:gd name="connsiteY20" fmla="*/ 0 h 6853991"/>
              <a:gd name="connsiteX21" fmla="*/ 1848893 w 10908632"/>
              <a:gd name="connsiteY21" fmla="*/ 0 h 6853991"/>
              <a:gd name="connsiteX22" fmla="*/ 1770204 w 10908632"/>
              <a:gd name="connsiteY22" fmla="*/ 82534 h 6853991"/>
              <a:gd name="connsiteX23" fmla="*/ 477253 w 10908632"/>
              <a:gd name="connsiteY23" fmla="*/ 3429000 h 6853991"/>
              <a:gd name="connsiteX24" fmla="*/ 1770204 w 10908632"/>
              <a:gd name="connsiteY24" fmla="*/ 6775466 h 6853991"/>
              <a:gd name="connsiteX25" fmla="*/ 1845071 w 10908632"/>
              <a:gd name="connsiteY25" fmla="*/ 6853991 h 6853991"/>
              <a:gd name="connsiteX26" fmla="*/ 1210561 w 10908632"/>
              <a:gd name="connsiteY26" fmla="*/ 6853991 h 6853991"/>
              <a:gd name="connsiteX27" fmla="*/ 1083579 w 10908632"/>
              <a:gd name="connsiteY27" fmla="*/ 6692406 h 6853991"/>
              <a:gd name="connsiteX28" fmla="*/ 0 w 10908632"/>
              <a:gd name="connsiteY28" fmla="*/ 3429000 h 6853991"/>
              <a:gd name="connsiteX29" fmla="*/ 1083579 w 10908632"/>
              <a:gd name="connsiteY29" fmla="*/ 165594 h 685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08632" h="6853991">
                <a:moveTo>
                  <a:pt x="9059740" y="0"/>
                </a:moveTo>
                <a:lnTo>
                  <a:pt x="9694921" y="0"/>
                </a:lnTo>
                <a:lnTo>
                  <a:pt x="9825053" y="165594"/>
                </a:lnTo>
                <a:cubicBezTo>
                  <a:pt x="10505610" y="1075607"/>
                  <a:pt x="10908632" y="2205238"/>
                  <a:pt x="10908632" y="3429000"/>
                </a:cubicBezTo>
                <a:cubicBezTo>
                  <a:pt x="10908632" y="4652762"/>
                  <a:pt x="10505610" y="5782393"/>
                  <a:pt x="9825053" y="6692406"/>
                </a:cubicBezTo>
                <a:lnTo>
                  <a:pt x="9698072" y="6853991"/>
                </a:lnTo>
                <a:lnTo>
                  <a:pt x="9063562" y="6853991"/>
                </a:lnTo>
                <a:lnTo>
                  <a:pt x="9138428" y="6775466"/>
                </a:lnTo>
                <a:cubicBezTo>
                  <a:pt x="9941761" y="5891604"/>
                  <a:pt x="10431379" y="4717480"/>
                  <a:pt x="10431379" y="3429000"/>
                </a:cubicBezTo>
                <a:cubicBezTo>
                  <a:pt x="10431379" y="2140521"/>
                  <a:pt x="9941761" y="966397"/>
                  <a:pt x="9138428" y="82534"/>
                </a:cubicBezTo>
                <a:close/>
                <a:moveTo>
                  <a:pt x="2037821" y="0"/>
                </a:moveTo>
                <a:lnTo>
                  <a:pt x="8870811" y="0"/>
                </a:lnTo>
                <a:lnTo>
                  <a:pt x="8877212" y="6103"/>
                </a:lnTo>
                <a:cubicBezTo>
                  <a:pt x="9753207" y="882099"/>
                  <a:pt x="10295021" y="2092275"/>
                  <a:pt x="10295021" y="3429000"/>
                </a:cubicBezTo>
                <a:cubicBezTo>
                  <a:pt x="10295021" y="4765725"/>
                  <a:pt x="9753207" y="5975902"/>
                  <a:pt x="8877212" y="6851897"/>
                </a:cubicBezTo>
                <a:lnTo>
                  <a:pt x="8875015" y="6853991"/>
                </a:lnTo>
                <a:lnTo>
                  <a:pt x="2033617" y="6853991"/>
                </a:lnTo>
                <a:lnTo>
                  <a:pt x="2031421" y="6851897"/>
                </a:lnTo>
                <a:cubicBezTo>
                  <a:pt x="1155426" y="5975902"/>
                  <a:pt x="613611" y="4765725"/>
                  <a:pt x="613611" y="3429000"/>
                </a:cubicBezTo>
                <a:cubicBezTo>
                  <a:pt x="613611" y="2092275"/>
                  <a:pt x="1155425" y="882099"/>
                  <a:pt x="2031420" y="6103"/>
                </a:cubicBezTo>
                <a:close/>
                <a:moveTo>
                  <a:pt x="1213711" y="0"/>
                </a:moveTo>
                <a:lnTo>
                  <a:pt x="1848893" y="0"/>
                </a:lnTo>
                <a:lnTo>
                  <a:pt x="1770204" y="82534"/>
                </a:lnTo>
                <a:cubicBezTo>
                  <a:pt x="966871" y="966397"/>
                  <a:pt x="477253" y="2140521"/>
                  <a:pt x="477253" y="3429000"/>
                </a:cubicBezTo>
                <a:cubicBezTo>
                  <a:pt x="477253" y="4717480"/>
                  <a:pt x="966872" y="5891604"/>
                  <a:pt x="1770204" y="6775466"/>
                </a:cubicBezTo>
                <a:lnTo>
                  <a:pt x="1845071" y="6853991"/>
                </a:lnTo>
                <a:lnTo>
                  <a:pt x="1210561" y="6853991"/>
                </a:lnTo>
                <a:lnTo>
                  <a:pt x="1083579" y="6692406"/>
                </a:lnTo>
                <a:cubicBezTo>
                  <a:pt x="403022" y="5782393"/>
                  <a:pt x="0" y="4652762"/>
                  <a:pt x="0" y="3429000"/>
                </a:cubicBezTo>
                <a:cubicBezTo>
                  <a:pt x="0" y="2205238"/>
                  <a:pt x="403022" y="1075607"/>
                  <a:pt x="1083579" y="165594"/>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1028" name="Picture 4" descr="Edge Kubernetes with Venkat Yalla - Software Engineering Daily">
            <a:extLst>
              <a:ext uri="{FF2B5EF4-FFF2-40B4-BE49-F238E27FC236}">
                <a16:creationId xmlns:a16="http://schemas.microsoft.com/office/drawing/2014/main" id="{4721726E-2755-EF48-AF83-26633D98C3C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758561" y="1701875"/>
            <a:ext cx="6674879" cy="3454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76B70F4-F747-664F-A653-5C4846BFA974}"/>
              </a:ext>
            </a:extLst>
          </p:cNvPr>
          <p:cNvSpPr txBox="1"/>
          <p:nvPr/>
        </p:nvSpPr>
        <p:spPr>
          <a:xfrm>
            <a:off x="4027714" y="5725886"/>
            <a:ext cx="4136572" cy="369332"/>
          </a:xfrm>
          <a:prstGeom prst="rect">
            <a:avLst/>
          </a:prstGeom>
          <a:noFill/>
        </p:spPr>
        <p:txBody>
          <a:bodyPr wrap="square" rtlCol="0">
            <a:spAutoFit/>
          </a:bodyPr>
          <a:lstStyle/>
          <a:p>
            <a:pPr algn="ctr"/>
            <a:r>
              <a:rPr lang="en-US" dirty="0" err="1">
                <a:solidFill>
                  <a:schemeClr val="accent4"/>
                </a:solidFill>
              </a:rPr>
              <a:t>Mutlu</a:t>
            </a:r>
            <a:r>
              <a:rPr lang="en-US" dirty="0">
                <a:solidFill>
                  <a:schemeClr val="accent4"/>
                </a:solidFill>
              </a:rPr>
              <a:t> Okuducu</a:t>
            </a:r>
          </a:p>
        </p:txBody>
      </p:sp>
    </p:spTree>
    <p:extLst>
      <p:ext uri="{BB962C8B-B14F-4D97-AF65-F5344CB8AC3E}">
        <p14:creationId xmlns:p14="http://schemas.microsoft.com/office/powerpoint/2010/main" val="120761253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9">
            <a:extLst>
              <a:ext uri="{FF2B5EF4-FFF2-40B4-BE49-F238E27FC236}">
                <a16:creationId xmlns:a16="http://schemas.microsoft.com/office/drawing/2014/main" id="{796EAE45-4A7F-4104-BDC2-49728B6C4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1">
            <a:extLst>
              <a:ext uri="{FF2B5EF4-FFF2-40B4-BE49-F238E27FC236}">
                <a16:creationId xmlns:a16="http://schemas.microsoft.com/office/drawing/2014/main" id="{57C42483-9FB4-4C1A-B319-1B129FD653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3" name="Oval 32">
              <a:extLst>
                <a:ext uri="{FF2B5EF4-FFF2-40B4-BE49-F238E27FC236}">
                  <a16:creationId xmlns:a16="http://schemas.microsoft.com/office/drawing/2014/main" id="{4F43D295-4374-4195-98CF-40620F291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40" name="Oval 33">
              <a:extLst>
                <a:ext uri="{FF2B5EF4-FFF2-40B4-BE49-F238E27FC236}">
                  <a16:creationId xmlns:a16="http://schemas.microsoft.com/office/drawing/2014/main" id="{6A156E1A-DF2F-43D2-B94E-E62A14ACB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graphicFrame>
        <p:nvGraphicFramePr>
          <p:cNvPr id="5" name="Content Placeholder 2">
            <a:extLst>
              <a:ext uri="{FF2B5EF4-FFF2-40B4-BE49-F238E27FC236}">
                <a16:creationId xmlns:a16="http://schemas.microsoft.com/office/drawing/2014/main" id="{842423C7-96F8-4B8D-8D5F-0D9A271129F2}"/>
              </a:ext>
            </a:extLst>
          </p:cNvPr>
          <p:cNvGraphicFramePr>
            <a:graphicFrameLocks noGrp="1"/>
          </p:cNvGraphicFramePr>
          <p:nvPr>
            <p:ph idx="1"/>
            <p:extLst>
              <p:ext uri="{D42A27DB-BD31-4B8C-83A1-F6EECF244321}">
                <p14:modId xmlns:p14="http://schemas.microsoft.com/office/powerpoint/2010/main" val="3376449095"/>
              </p:ext>
            </p:extLst>
          </p:nvPr>
        </p:nvGraphicFramePr>
        <p:xfrm>
          <a:off x="1077468" y="643467"/>
          <a:ext cx="10037064" cy="53248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01077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8AFD15B-CF29-4306-884F-47675092F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63BAF-FCA9-314E-92FD-B2CED9D046E0}"/>
              </a:ext>
            </a:extLst>
          </p:cNvPr>
          <p:cNvSpPr>
            <a:spLocks noGrp="1"/>
          </p:cNvSpPr>
          <p:nvPr>
            <p:ph type="title"/>
          </p:nvPr>
        </p:nvSpPr>
        <p:spPr>
          <a:xfrm>
            <a:off x="6587544" y="1382165"/>
            <a:ext cx="4869179" cy="1517984"/>
          </a:xfrm>
        </p:spPr>
        <p:txBody>
          <a:bodyPr>
            <a:normAutofit/>
          </a:bodyPr>
          <a:lstStyle/>
          <a:p>
            <a:r>
              <a:rPr lang="en-GB" sz="4100">
                <a:solidFill>
                  <a:srgbClr val="000000"/>
                </a:solidFill>
                <a:latin typeface="Verdana" panose="020B0604030504040204" pitchFamily="34" charset="0"/>
                <a:ea typeface="Verdana" panose="020B0604030504040204" pitchFamily="34" charset="0"/>
                <a:cs typeface="Verdana" panose="020B0604030504040204" pitchFamily="34" charset="0"/>
              </a:rPr>
              <a:t>Minikube most commands</a:t>
            </a:r>
            <a:endParaRPr lang="en-US" sz="410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7E3B899E-91B0-4A35-8103-2F5060063753}"/>
              </a:ext>
            </a:extLst>
          </p:cNvPr>
          <p:cNvPicPr>
            <a:picLocks noChangeAspect="1"/>
          </p:cNvPicPr>
          <p:nvPr/>
        </p:nvPicPr>
        <p:blipFill rotWithShape="1">
          <a:blip r:embed="rId2"/>
          <a:srcRect l="36768" r="1" b="1"/>
          <a:stretch/>
        </p:blipFill>
        <p:spPr>
          <a:xfrm>
            <a:off x="-9866" y="401980"/>
            <a:ext cx="6115733" cy="6456021"/>
          </a:xfrm>
          <a:custGeom>
            <a:avLst/>
            <a:gdLst/>
            <a:ahLst/>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p:spPr>
      </p:pic>
      <p:sp>
        <p:nvSpPr>
          <p:cNvPr id="11" name="Freeform: Shape 10">
            <a:extLst>
              <a:ext uri="{FF2B5EF4-FFF2-40B4-BE49-F238E27FC236}">
                <a16:creationId xmlns:a16="http://schemas.microsoft.com/office/drawing/2014/main" id="{96349AB3-1BD3-41E1-8979-1DBDCB5CD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66" y="401980"/>
            <a:ext cx="6115733" cy="6456021"/>
          </a:xfrm>
          <a:custGeom>
            <a:avLst/>
            <a:gdLst>
              <a:gd name="connsiteX0" fmla="*/ 2259477 w 6115733"/>
              <a:gd name="connsiteY0" fmla="*/ 433395 h 6456021"/>
              <a:gd name="connsiteX1" fmla="*/ 5681904 w 6115733"/>
              <a:gd name="connsiteY1" fmla="*/ 3852396 h 6456021"/>
              <a:gd name="connsiteX2" fmla="*/ 4679499 w 6115733"/>
              <a:gd name="connsiteY2" fmla="*/ 6269995 h 6456021"/>
              <a:gd name="connsiteX3" fmla="*/ 4474613 w 6115733"/>
              <a:gd name="connsiteY3" fmla="*/ 6456021 h 6456021"/>
              <a:gd name="connsiteX4" fmla="*/ 44341 w 6115733"/>
              <a:gd name="connsiteY4" fmla="*/ 6456021 h 6456021"/>
              <a:gd name="connsiteX5" fmla="*/ 0 w 6115733"/>
              <a:gd name="connsiteY5" fmla="*/ 6415762 h 6456021"/>
              <a:gd name="connsiteX6" fmla="*/ 0 w 6115733"/>
              <a:gd name="connsiteY6" fmla="*/ 1289029 h 6456021"/>
              <a:gd name="connsiteX7" fmla="*/ 82495 w 6115733"/>
              <a:gd name="connsiteY7" fmla="*/ 1214128 h 6456021"/>
              <a:gd name="connsiteX8" fmla="*/ 2259477 w 6115733"/>
              <a:gd name="connsiteY8" fmla="*/ 433395 h 6456021"/>
              <a:gd name="connsiteX9" fmla="*/ 2259477 w 6115733"/>
              <a:gd name="connsiteY9" fmla="*/ 0 h 6456021"/>
              <a:gd name="connsiteX10" fmla="*/ 6115733 w 6115733"/>
              <a:gd name="connsiteY10" fmla="*/ 3852396 h 6456021"/>
              <a:gd name="connsiteX11" fmla="*/ 5235152 w 6115733"/>
              <a:gd name="connsiteY11" fmla="*/ 6302877 h 6456021"/>
              <a:gd name="connsiteX12" fmla="*/ 5095826 w 6115733"/>
              <a:gd name="connsiteY12" fmla="*/ 6456021 h 6456021"/>
              <a:gd name="connsiteX13" fmla="*/ 4617788 w 6115733"/>
              <a:gd name="connsiteY13" fmla="*/ 6456021 h 6456021"/>
              <a:gd name="connsiteX14" fmla="*/ 4747668 w 6115733"/>
              <a:gd name="connsiteY14" fmla="*/ 6338096 h 6456021"/>
              <a:gd name="connsiteX15" fmla="*/ 5778311 w 6115733"/>
              <a:gd name="connsiteY15" fmla="*/ 3852396 h 6456021"/>
              <a:gd name="connsiteX16" fmla="*/ 2259477 w 6115733"/>
              <a:gd name="connsiteY16" fmla="*/ 337085 h 6456021"/>
              <a:gd name="connsiteX17" fmla="*/ 21172 w 6115733"/>
              <a:gd name="connsiteY17" fmla="*/ 1139811 h 6456021"/>
              <a:gd name="connsiteX18" fmla="*/ 0 w 6115733"/>
              <a:gd name="connsiteY18" fmla="*/ 1159034 h 6456021"/>
              <a:gd name="connsiteX19" fmla="*/ 0 w 6115733"/>
              <a:gd name="connsiteY19" fmla="*/ 735177 h 6456021"/>
              <a:gd name="connsiteX20" fmla="*/ 103407 w 6115733"/>
              <a:gd name="connsiteY20" fmla="*/ 657929 h 6456021"/>
              <a:gd name="connsiteX21" fmla="*/ 2259477 w 6115733"/>
              <a:gd name="connsiteY21" fmla="*/ 0 h 64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15733" h="6456021">
                <a:moveTo>
                  <a:pt x="2259477" y="433395"/>
                </a:moveTo>
                <a:cubicBezTo>
                  <a:pt x="4149632" y="433395"/>
                  <a:pt x="5681904" y="1964133"/>
                  <a:pt x="5681904" y="3852396"/>
                </a:cubicBezTo>
                <a:cubicBezTo>
                  <a:pt x="5681904" y="4796527"/>
                  <a:pt x="5298836" y="5651278"/>
                  <a:pt x="4679499" y="6269995"/>
                </a:cubicBezTo>
                <a:lnTo>
                  <a:pt x="4474613" y="6456021"/>
                </a:lnTo>
                <a:lnTo>
                  <a:pt x="44341" y="6456021"/>
                </a:lnTo>
                <a:lnTo>
                  <a:pt x="0" y="6415762"/>
                </a:lnTo>
                <a:lnTo>
                  <a:pt x="0" y="1289029"/>
                </a:lnTo>
                <a:lnTo>
                  <a:pt x="82495" y="1214128"/>
                </a:lnTo>
                <a:cubicBezTo>
                  <a:pt x="674092" y="726388"/>
                  <a:pt x="1432534" y="433395"/>
                  <a:pt x="2259477" y="433395"/>
                </a:cubicBezTo>
                <a:close/>
                <a:moveTo>
                  <a:pt x="2259477" y="0"/>
                </a:moveTo>
                <a:cubicBezTo>
                  <a:pt x="4389229" y="0"/>
                  <a:pt x="6115733" y="1724776"/>
                  <a:pt x="6115733" y="3852396"/>
                </a:cubicBezTo>
                <a:cubicBezTo>
                  <a:pt x="6115733" y="4783230"/>
                  <a:pt x="5785270" y="5636956"/>
                  <a:pt x="5235152" y="6302877"/>
                </a:cubicBezTo>
                <a:lnTo>
                  <a:pt x="5095826" y="6456021"/>
                </a:lnTo>
                <a:lnTo>
                  <a:pt x="4617788" y="6456021"/>
                </a:lnTo>
                <a:lnTo>
                  <a:pt x="4747668" y="6338096"/>
                </a:lnTo>
                <a:cubicBezTo>
                  <a:pt x="5384452" y="5701950"/>
                  <a:pt x="5778311" y="4823122"/>
                  <a:pt x="5778311" y="3852396"/>
                </a:cubicBezTo>
                <a:cubicBezTo>
                  <a:pt x="5778311" y="1910944"/>
                  <a:pt x="4202875" y="337085"/>
                  <a:pt x="2259477" y="337085"/>
                </a:cubicBezTo>
                <a:cubicBezTo>
                  <a:pt x="1409240" y="337085"/>
                  <a:pt x="629434" y="638331"/>
                  <a:pt x="21172" y="1139811"/>
                </a:cubicBezTo>
                <a:lnTo>
                  <a:pt x="0" y="1159034"/>
                </a:lnTo>
                <a:lnTo>
                  <a:pt x="0" y="735177"/>
                </a:lnTo>
                <a:lnTo>
                  <a:pt x="103407" y="657929"/>
                </a:lnTo>
                <a:cubicBezTo>
                  <a:pt x="718869" y="242547"/>
                  <a:pt x="1460820" y="0"/>
                  <a:pt x="2259477" y="0"/>
                </a:cubicBezTo>
                <a:close/>
              </a:path>
            </a:pathLst>
          </a:custGeom>
          <a:blipFill dpi="0" rotWithShape="1">
            <a:blip r:embed="rId3">
              <a:alphaModFix amt="30000"/>
              <a:duotone>
                <a:prstClr val="black"/>
                <a:schemeClr val="accent1">
                  <a:tint val="45000"/>
                  <a:satMod val="400000"/>
                </a:schemeClr>
              </a:duotone>
              <a:extLst>
                <a:ext uri="{BEBA8EAE-BF5A-486C-A8C5-ECC9F3942E4B}">
                  <a14:imgProps xmlns:a14="http://schemas.microsoft.com/office/drawing/2010/main">
                    <a14:imgLayer r:embed="rId4">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
        <p:nvSpPr>
          <p:cNvPr id="3" name="Content Placeholder 2">
            <a:extLst>
              <a:ext uri="{FF2B5EF4-FFF2-40B4-BE49-F238E27FC236}">
                <a16:creationId xmlns:a16="http://schemas.microsoft.com/office/drawing/2014/main" id="{8F7335A2-2C2B-6646-A5A9-6640DCA0441E}"/>
              </a:ext>
            </a:extLst>
          </p:cNvPr>
          <p:cNvSpPr>
            <a:spLocks noGrp="1"/>
          </p:cNvSpPr>
          <p:nvPr>
            <p:ph idx="1"/>
          </p:nvPr>
        </p:nvSpPr>
        <p:spPr>
          <a:xfrm>
            <a:off x="6587545" y="3007389"/>
            <a:ext cx="4869179" cy="3065865"/>
          </a:xfrm>
        </p:spPr>
        <p:txBody>
          <a:bodyPr anchor="t">
            <a:normAutofit/>
          </a:bodyPr>
          <a:lstStyle/>
          <a:p>
            <a:r>
              <a:rPr lang="en-GB" sz="1800" dirty="0" err="1">
                <a:solidFill>
                  <a:srgbClr val="000000"/>
                </a:solidFill>
                <a:latin typeface="Verdana" panose="020B0604030504040204" pitchFamily="34" charset="0"/>
                <a:ea typeface="Verdana" panose="020B0604030504040204" pitchFamily="34" charset="0"/>
                <a:cs typeface="Verdana" panose="020B0604030504040204" pitchFamily="34" charset="0"/>
              </a:rPr>
              <a:t>minikube</a:t>
            </a:r>
            <a:r>
              <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rPr>
              <a:t> version</a:t>
            </a:r>
          </a:p>
          <a:p>
            <a:r>
              <a:rPr lang="en-GB" sz="1800" dirty="0" err="1">
                <a:solidFill>
                  <a:srgbClr val="000000"/>
                </a:solidFill>
                <a:latin typeface="Verdana" panose="020B0604030504040204" pitchFamily="34" charset="0"/>
                <a:ea typeface="Verdana" panose="020B0604030504040204" pitchFamily="34" charset="0"/>
                <a:cs typeface="Verdana" panose="020B0604030504040204" pitchFamily="34" charset="0"/>
              </a:rPr>
              <a:t>minikube</a:t>
            </a:r>
            <a:r>
              <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rPr>
              <a:t> status</a:t>
            </a:r>
          </a:p>
          <a:p>
            <a:r>
              <a:rPr lang="en-GB" sz="1800" dirty="0" err="1">
                <a:solidFill>
                  <a:srgbClr val="000000"/>
                </a:solidFill>
                <a:latin typeface="Verdana" panose="020B0604030504040204" pitchFamily="34" charset="0"/>
                <a:ea typeface="Verdana" panose="020B0604030504040204" pitchFamily="34" charset="0"/>
                <a:cs typeface="Verdana" panose="020B0604030504040204" pitchFamily="34" charset="0"/>
              </a:rPr>
              <a:t>minikube</a:t>
            </a:r>
            <a:r>
              <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rPr>
              <a:t> stop</a:t>
            </a:r>
          </a:p>
          <a:p>
            <a:r>
              <a:rPr lang="en-GB" sz="1800" dirty="0" err="1">
                <a:solidFill>
                  <a:srgbClr val="000000"/>
                </a:solidFill>
                <a:latin typeface="Verdana" panose="020B0604030504040204" pitchFamily="34" charset="0"/>
                <a:ea typeface="Verdana" panose="020B0604030504040204" pitchFamily="34" charset="0"/>
                <a:cs typeface="Verdana" panose="020B0604030504040204" pitchFamily="34" charset="0"/>
              </a:rPr>
              <a:t>minikube</a:t>
            </a:r>
            <a:r>
              <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rPr>
              <a:t> start</a:t>
            </a:r>
          </a:p>
          <a:p>
            <a:r>
              <a:rPr lang="en-GB" sz="1800" dirty="0" err="1">
                <a:solidFill>
                  <a:srgbClr val="000000"/>
                </a:solidFill>
                <a:latin typeface="Verdana" panose="020B0604030504040204" pitchFamily="34" charset="0"/>
                <a:ea typeface="Verdana" panose="020B0604030504040204" pitchFamily="34" charset="0"/>
                <a:cs typeface="Verdana" panose="020B0604030504040204" pitchFamily="34" charset="0"/>
              </a:rPr>
              <a:t>minikube</a:t>
            </a:r>
            <a:r>
              <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rPr>
              <a:t> dashboard</a:t>
            </a:r>
          </a:p>
          <a:p>
            <a:r>
              <a:rPr lang="en-GB" sz="1800" dirty="0" err="1">
                <a:solidFill>
                  <a:srgbClr val="000000"/>
                </a:solidFill>
                <a:latin typeface="Verdana" panose="020B0604030504040204" pitchFamily="34" charset="0"/>
                <a:ea typeface="Verdana" panose="020B0604030504040204" pitchFamily="34" charset="0"/>
                <a:cs typeface="Verdana" panose="020B0604030504040204" pitchFamily="34" charset="0"/>
              </a:rPr>
              <a:t>minikube</a:t>
            </a:r>
            <a:r>
              <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rPr>
              <a:t> addons list</a:t>
            </a:r>
          </a:p>
          <a:p>
            <a:pPr marL="0" indent="0">
              <a:buNone/>
            </a:pPr>
            <a:endParaRPr lang="en-GB" sz="18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endParaRPr lang="en-US" sz="18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grpSp>
        <p:nvGrpSpPr>
          <p:cNvPr id="13" name="Group 12">
            <a:extLst>
              <a:ext uri="{FF2B5EF4-FFF2-40B4-BE49-F238E27FC236}">
                <a16:creationId xmlns:a16="http://schemas.microsoft.com/office/drawing/2014/main" id="{54CA915D-BDF0-41F8-B00E-FB186EFF7B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3">
              <a:extLst>
                <a:ext uri="{FF2B5EF4-FFF2-40B4-BE49-F238E27FC236}">
                  <a16:creationId xmlns:a16="http://schemas.microsoft.com/office/drawing/2014/main" id="{317AAC03-BF64-4E67-9032-3BD0249980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1A131397-5A45-4344-9983-5E400A3EA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649335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B7218699-4B97-3C4E-B4C7-35B983AE135B}"/>
              </a:ext>
            </a:extLst>
          </p:cNvPr>
          <p:cNvSpPr>
            <a:spLocks noGrp="1"/>
          </p:cNvSpPr>
          <p:nvPr>
            <p:ph type="title"/>
          </p:nvPr>
        </p:nvSpPr>
        <p:spPr>
          <a:xfrm>
            <a:off x="1490145" y="2376862"/>
            <a:ext cx="2640646" cy="2104273"/>
          </a:xfrm>
          <a:noFill/>
        </p:spPr>
        <p:txBody>
          <a:bodyPr>
            <a:normAutofit/>
          </a:bodyPr>
          <a:lstStyle/>
          <a:p>
            <a:pPr algn="ctr"/>
            <a:r>
              <a:rPr lang="en-GB" sz="2800" b="1" dirty="0" err="1">
                <a:solidFill>
                  <a:srgbClr val="FFFFFF"/>
                </a:solidFill>
                <a:latin typeface="Verdana" panose="020B0604030504040204" pitchFamily="34" charset="0"/>
                <a:ea typeface="Verdana" panose="020B0604030504040204" pitchFamily="34" charset="0"/>
                <a:cs typeface="Verdana" panose="020B0604030504040204" pitchFamily="34" charset="0"/>
              </a:rPr>
              <a:t>Kubectl</a:t>
            </a:r>
            <a:r>
              <a:rPr lang="en-GB" sz="2800" b="1" dirty="0">
                <a:solidFill>
                  <a:srgbClr val="FFFFFF"/>
                </a:solidFill>
                <a:latin typeface="Verdana" panose="020B0604030504040204" pitchFamily="34" charset="0"/>
                <a:ea typeface="Verdana" panose="020B0604030504040204" pitchFamily="34" charset="0"/>
                <a:cs typeface="Verdana" panose="020B0604030504040204" pitchFamily="34" charset="0"/>
              </a:rPr>
              <a:t> most commands</a:t>
            </a:r>
            <a:endParaRPr lang="en-US" sz="2800" b="1" dirty="0">
              <a:solidFill>
                <a:srgbClr val="FFFFFF"/>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7AEFB3C-EF1E-4E7E-AD65-BAEEDA6DB415}"/>
              </a:ext>
            </a:extLst>
          </p:cNvPr>
          <p:cNvGraphicFramePr>
            <a:graphicFrameLocks noGrp="1"/>
          </p:cNvGraphicFramePr>
          <p:nvPr>
            <p:ph idx="1"/>
            <p:extLst>
              <p:ext uri="{D42A27DB-BD31-4B8C-83A1-F6EECF244321}">
                <p14:modId xmlns:p14="http://schemas.microsoft.com/office/powerpoint/2010/main" val="3539407120"/>
              </p:ext>
            </p:extLst>
          </p:nvPr>
        </p:nvGraphicFramePr>
        <p:xfrm>
          <a:off x="4618811" y="197708"/>
          <a:ext cx="7157178" cy="62154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9480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 name="Content Placeholder 2">
            <a:extLst>
              <a:ext uri="{FF2B5EF4-FFF2-40B4-BE49-F238E27FC236}">
                <a16:creationId xmlns:a16="http://schemas.microsoft.com/office/drawing/2014/main" id="{17184271-A003-45C5-8F8D-2B7AFDE32AD7}"/>
              </a:ext>
            </a:extLst>
          </p:cNvPr>
          <p:cNvGraphicFramePr/>
          <p:nvPr>
            <p:extLst>
              <p:ext uri="{D42A27DB-BD31-4B8C-83A1-F6EECF244321}">
                <p14:modId xmlns:p14="http://schemas.microsoft.com/office/powerpoint/2010/main" val="2581637913"/>
              </p:ext>
            </p:extLst>
          </p:nvPr>
        </p:nvGraphicFramePr>
        <p:xfrm>
          <a:off x="370704" y="420130"/>
          <a:ext cx="11084010" cy="58571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0932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for post">
            <a:extLst>
              <a:ext uri="{FF2B5EF4-FFF2-40B4-BE49-F238E27FC236}">
                <a16:creationId xmlns:a16="http://schemas.microsoft.com/office/drawing/2014/main" id="{B7B37018-78EB-AA42-9926-DD2585827E0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6200000">
            <a:off x="-817364" y="2716221"/>
            <a:ext cx="4191402" cy="22633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077" name="Content Placeholder 2">
            <a:extLst>
              <a:ext uri="{FF2B5EF4-FFF2-40B4-BE49-F238E27FC236}">
                <a16:creationId xmlns:a16="http://schemas.microsoft.com/office/drawing/2014/main" id="{E58FB563-8798-44C5-91CB-6E1BE0760092}"/>
              </a:ext>
            </a:extLst>
          </p:cNvPr>
          <p:cNvGraphicFramePr>
            <a:graphicFrameLocks noGrp="1"/>
          </p:cNvGraphicFramePr>
          <p:nvPr>
            <p:ph idx="1"/>
            <p:extLst>
              <p:ext uri="{D42A27DB-BD31-4B8C-83A1-F6EECF244321}">
                <p14:modId xmlns:p14="http://schemas.microsoft.com/office/powerpoint/2010/main" val="3343143329"/>
              </p:ext>
            </p:extLst>
          </p:nvPr>
        </p:nvGraphicFramePr>
        <p:xfrm>
          <a:off x="2410015" y="542925"/>
          <a:ext cx="9316547" cy="5515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6957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9482C-58B6-5343-AD9D-016ABF0555D8}"/>
              </a:ext>
            </a:extLst>
          </p:cNvPr>
          <p:cNvSpPr>
            <a:spLocks noGrp="1"/>
          </p:cNvSpPr>
          <p:nvPr>
            <p:ph type="title"/>
          </p:nvPr>
        </p:nvSpPr>
        <p:spPr>
          <a:xfrm>
            <a:off x="1069848" y="0"/>
            <a:ext cx="10058400" cy="844550"/>
          </a:xfrm>
        </p:spPr>
        <p:txBody>
          <a:bodyPr>
            <a:normAutofit/>
          </a:bodyPr>
          <a:lstStyle/>
          <a:p>
            <a:r>
              <a:rPr lang="en-US"/>
              <a:t>Spring Boot Project Deployment</a:t>
            </a:r>
            <a:endParaRPr lang="en-US" dirty="0"/>
          </a:p>
        </p:txBody>
      </p:sp>
      <p:pic>
        <p:nvPicPr>
          <p:cNvPr id="10" name="Picture 9">
            <a:extLst>
              <a:ext uri="{FF2B5EF4-FFF2-40B4-BE49-F238E27FC236}">
                <a16:creationId xmlns:a16="http://schemas.microsoft.com/office/drawing/2014/main" id="{9F3E8DDA-9CF6-B342-B12A-BF59C0CEFC82}"/>
              </a:ext>
            </a:extLst>
          </p:cNvPr>
          <p:cNvPicPr>
            <a:picLocks noChangeAspect="1"/>
          </p:cNvPicPr>
          <p:nvPr/>
        </p:nvPicPr>
        <p:blipFill>
          <a:blip r:embed="rId2"/>
          <a:stretch>
            <a:fillRect/>
          </a:stretch>
        </p:blipFill>
        <p:spPr>
          <a:xfrm>
            <a:off x="355257" y="844550"/>
            <a:ext cx="4031392" cy="5692308"/>
          </a:xfrm>
          <a:prstGeom prst="rect">
            <a:avLst/>
          </a:prstGeom>
        </p:spPr>
      </p:pic>
      <p:pic>
        <p:nvPicPr>
          <p:cNvPr id="11" name="Picture 10">
            <a:extLst>
              <a:ext uri="{FF2B5EF4-FFF2-40B4-BE49-F238E27FC236}">
                <a16:creationId xmlns:a16="http://schemas.microsoft.com/office/drawing/2014/main" id="{F9D801CE-2A82-3445-B963-0D395DAF25CF}"/>
              </a:ext>
            </a:extLst>
          </p:cNvPr>
          <p:cNvPicPr>
            <a:picLocks noChangeAspect="1"/>
          </p:cNvPicPr>
          <p:nvPr/>
        </p:nvPicPr>
        <p:blipFill>
          <a:blip r:embed="rId3"/>
          <a:stretch>
            <a:fillRect/>
          </a:stretch>
        </p:blipFill>
        <p:spPr>
          <a:xfrm>
            <a:off x="5597089" y="2104558"/>
            <a:ext cx="4140200" cy="4432300"/>
          </a:xfrm>
          <a:prstGeom prst="rect">
            <a:avLst/>
          </a:prstGeom>
        </p:spPr>
      </p:pic>
      <p:sp>
        <p:nvSpPr>
          <p:cNvPr id="12" name="Rectangle 11">
            <a:extLst>
              <a:ext uri="{FF2B5EF4-FFF2-40B4-BE49-F238E27FC236}">
                <a16:creationId xmlns:a16="http://schemas.microsoft.com/office/drawing/2014/main" id="{5372AC3B-D499-8E44-886C-F6125E97D5B8}"/>
              </a:ext>
            </a:extLst>
          </p:cNvPr>
          <p:cNvSpPr/>
          <p:nvPr/>
        </p:nvSpPr>
        <p:spPr>
          <a:xfrm>
            <a:off x="4698881" y="978287"/>
            <a:ext cx="7361314" cy="369332"/>
          </a:xfrm>
          <a:prstGeom prst="rect">
            <a:avLst/>
          </a:prstGeom>
        </p:spPr>
        <p:txBody>
          <a:bodyPr wrap="square">
            <a:spAutoFit/>
          </a:bodyPr>
          <a:lstStyle/>
          <a:p>
            <a:r>
              <a:rPr lang="en-GB" dirty="0" err="1">
                <a:latin typeface="Monaco" pitchFamily="2" charset="77"/>
              </a:rPr>
              <a:t>kubectl</a:t>
            </a:r>
            <a:r>
              <a:rPr lang="en-GB" dirty="0">
                <a:latin typeface="Monaco" pitchFamily="2" charset="77"/>
              </a:rPr>
              <a:t> apply –f &lt;</a:t>
            </a:r>
            <a:r>
              <a:rPr lang="en-GB" dirty="0" err="1">
                <a:latin typeface="Monaco" pitchFamily="2" charset="77"/>
              </a:rPr>
              <a:t>yaml</a:t>
            </a:r>
            <a:r>
              <a:rPr lang="en-GB" dirty="0">
                <a:latin typeface="Monaco" pitchFamily="2" charset="77"/>
              </a:rPr>
              <a:t> file name&gt;</a:t>
            </a:r>
            <a:endParaRPr lang="en-GB" dirty="0">
              <a:effectLst/>
              <a:latin typeface="Monaco" pitchFamily="2" charset="77"/>
            </a:endParaRPr>
          </a:p>
        </p:txBody>
      </p:sp>
    </p:spTree>
    <p:extLst>
      <p:ext uri="{BB962C8B-B14F-4D97-AF65-F5344CB8AC3E}">
        <p14:creationId xmlns:p14="http://schemas.microsoft.com/office/powerpoint/2010/main" val="870688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404A1-8F7F-974B-A823-795EC2E3792C}"/>
              </a:ext>
            </a:extLst>
          </p:cNvPr>
          <p:cNvSpPr>
            <a:spLocks noGrp="1"/>
          </p:cNvSpPr>
          <p:nvPr>
            <p:ph type="title"/>
          </p:nvPr>
        </p:nvSpPr>
        <p:spPr>
          <a:xfrm>
            <a:off x="1066800" y="460492"/>
            <a:ext cx="10058400" cy="580227"/>
          </a:xfrm>
        </p:spPr>
        <p:txBody>
          <a:bodyPr>
            <a:normAutofit fontScale="90000"/>
          </a:bodyPr>
          <a:lstStyle/>
          <a:p>
            <a:r>
              <a:rPr lang="en-US" dirty="0"/>
              <a:t>KUBERNETES CLOUD</a:t>
            </a:r>
          </a:p>
        </p:txBody>
      </p:sp>
      <p:grpSp>
        <p:nvGrpSpPr>
          <p:cNvPr id="8" name="Group 7">
            <a:extLst>
              <a:ext uri="{FF2B5EF4-FFF2-40B4-BE49-F238E27FC236}">
                <a16:creationId xmlns:a16="http://schemas.microsoft.com/office/drawing/2014/main" id="{3D2C46E5-BAAD-584F-9CAC-55B72D156FCC}"/>
              </a:ext>
            </a:extLst>
          </p:cNvPr>
          <p:cNvGrpSpPr/>
          <p:nvPr/>
        </p:nvGrpSpPr>
        <p:grpSpPr>
          <a:xfrm>
            <a:off x="4001423" y="2252918"/>
            <a:ext cx="4081152" cy="3622511"/>
            <a:chOff x="3998375" y="1153460"/>
            <a:chExt cx="4081152" cy="3622511"/>
          </a:xfrm>
        </p:grpSpPr>
        <p:pic>
          <p:nvPicPr>
            <p:cNvPr id="6150" name="Picture 6" descr="Free Azure Kubernetes Service (AKS) Course | by John Hoelscher | Medium">
              <a:extLst>
                <a:ext uri="{FF2B5EF4-FFF2-40B4-BE49-F238E27FC236}">
                  <a16:creationId xmlns:a16="http://schemas.microsoft.com/office/drawing/2014/main" id="{8FCCFDC6-F189-A042-9D73-2E031E7E60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6" r="21823" b="20361"/>
            <a:stretch/>
          </p:blipFill>
          <p:spPr bwMode="auto">
            <a:xfrm>
              <a:off x="3998375" y="1153460"/>
              <a:ext cx="3566997" cy="227553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23DBEF06-9DB5-424B-86CC-496F672FCC2F}"/>
                </a:ext>
              </a:extLst>
            </p:cNvPr>
            <p:cNvSpPr/>
            <p:nvPr/>
          </p:nvSpPr>
          <p:spPr>
            <a:xfrm>
              <a:off x="4716106" y="4375861"/>
              <a:ext cx="3363421" cy="400110"/>
            </a:xfrm>
            <a:prstGeom prst="rect">
              <a:avLst/>
            </a:prstGeom>
          </p:spPr>
          <p:txBody>
            <a:bodyPr wrap="none">
              <a:spAutoFit/>
            </a:bodyPr>
            <a:lstStyle/>
            <a:p>
              <a:r>
                <a:rPr lang="en-GB" sz="2000" b="1" dirty="0">
                  <a:solidFill>
                    <a:srgbClr val="4D5156"/>
                  </a:solidFill>
                  <a:latin typeface="arial" panose="020B0604020202020204" pitchFamily="34" charset="0"/>
                </a:rPr>
                <a:t>Azure </a:t>
              </a:r>
              <a:r>
                <a:rPr lang="en-GB" sz="2000" b="1" dirty="0">
                  <a:solidFill>
                    <a:srgbClr val="5F6368"/>
                  </a:solidFill>
                  <a:latin typeface="arial" panose="020B0604020202020204" pitchFamily="34" charset="0"/>
                </a:rPr>
                <a:t>Kubernetes</a:t>
              </a:r>
              <a:r>
                <a:rPr lang="en-GB" sz="2000" b="1" dirty="0">
                  <a:solidFill>
                    <a:srgbClr val="4D5156"/>
                  </a:solidFill>
                  <a:latin typeface="arial" panose="020B0604020202020204" pitchFamily="34" charset="0"/>
                </a:rPr>
                <a:t> Service</a:t>
              </a:r>
              <a:endParaRPr lang="en-US" sz="2000" b="1" dirty="0"/>
            </a:p>
          </p:txBody>
        </p:sp>
        <p:sp>
          <p:nvSpPr>
            <p:cNvPr id="5" name="TextBox 4">
              <a:extLst>
                <a:ext uri="{FF2B5EF4-FFF2-40B4-BE49-F238E27FC236}">
                  <a16:creationId xmlns:a16="http://schemas.microsoft.com/office/drawing/2014/main" id="{067CBBD3-FAA2-9841-82AC-3959897B7A90}"/>
                </a:ext>
              </a:extLst>
            </p:cNvPr>
            <p:cNvSpPr txBox="1"/>
            <p:nvPr/>
          </p:nvSpPr>
          <p:spPr>
            <a:xfrm>
              <a:off x="5260843" y="3595120"/>
              <a:ext cx="1680519" cy="584775"/>
            </a:xfrm>
            <a:prstGeom prst="rect">
              <a:avLst/>
            </a:prstGeom>
            <a:noFill/>
          </p:spPr>
          <p:txBody>
            <a:bodyPr wrap="square" rtlCol="0">
              <a:spAutoFit/>
            </a:bodyPr>
            <a:lstStyle/>
            <a:p>
              <a:r>
                <a:rPr lang="en-US" sz="3200" b="1" dirty="0"/>
                <a:t>AKS</a:t>
              </a:r>
            </a:p>
          </p:txBody>
        </p:sp>
      </p:grpSp>
      <p:grpSp>
        <p:nvGrpSpPr>
          <p:cNvPr id="10" name="Group 9">
            <a:extLst>
              <a:ext uri="{FF2B5EF4-FFF2-40B4-BE49-F238E27FC236}">
                <a16:creationId xmlns:a16="http://schemas.microsoft.com/office/drawing/2014/main" id="{11E2990A-B259-284B-A2E3-118248B515C0}"/>
              </a:ext>
            </a:extLst>
          </p:cNvPr>
          <p:cNvGrpSpPr/>
          <p:nvPr/>
        </p:nvGrpSpPr>
        <p:grpSpPr>
          <a:xfrm>
            <a:off x="8461028" y="2116992"/>
            <a:ext cx="3475631" cy="3758437"/>
            <a:chOff x="8457980" y="1017534"/>
            <a:chExt cx="3570845" cy="3758437"/>
          </a:xfrm>
        </p:grpSpPr>
        <p:pic>
          <p:nvPicPr>
            <p:cNvPr id="6154" name="Picture 10" descr="Why We Moved from Heroku to Google Kubernetes Engine - Rainforest QA">
              <a:extLst>
                <a:ext uri="{FF2B5EF4-FFF2-40B4-BE49-F238E27FC236}">
                  <a16:creationId xmlns:a16="http://schemas.microsoft.com/office/drawing/2014/main" id="{898FB63F-0C1E-CA44-BD1D-E8B14AE0A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7980" y="1017534"/>
              <a:ext cx="2980173" cy="2677136"/>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F465C37-6022-4942-9B8C-97131D16C2B7}"/>
                </a:ext>
              </a:extLst>
            </p:cNvPr>
            <p:cNvSpPr/>
            <p:nvPr/>
          </p:nvSpPr>
          <p:spPr>
            <a:xfrm>
              <a:off x="8551591" y="4375861"/>
              <a:ext cx="3477234" cy="400110"/>
            </a:xfrm>
            <a:prstGeom prst="rect">
              <a:avLst/>
            </a:prstGeom>
          </p:spPr>
          <p:txBody>
            <a:bodyPr wrap="none">
              <a:spAutoFit/>
            </a:bodyPr>
            <a:lstStyle/>
            <a:p>
              <a:r>
                <a:rPr lang="en-GB" sz="2000" b="1" dirty="0">
                  <a:solidFill>
                    <a:srgbClr val="4D5156"/>
                  </a:solidFill>
                  <a:latin typeface="arial" panose="020B0604020202020204" pitchFamily="34" charset="0"/>
                </a:rPr>
                <a:t>Google </a:t>
              </a:r>
              <a:r>
                <a:rPr lang="en-GB" sz="2000" b="1" dirty="0">
                  <a:solidFill>
                    <a:srgbClr val="5F6368"/>
                  </a:solidFill>
                  <a:latin typeface="arial" panose="020B0604020202020204" pitchFamily="34" charset="0"/>
                </a:rPr>
                <a:t>Kubernetes</a:t>
              </a:r>
              <a:r>
                <a:rPr lang="en-GB" sz="2000" b="1" dirty="0">
                  <a:solidFill>
                    <a:srgbClr val="4D5156"/>
                  </a:solidFill>
                  <a:latin typeface="arial" panose="020B0604020202020204" pitchFamily="34" charset="0"/>
                </a:rPr>
                <a:t> Engine</a:t>
              </a:r>
              <a:endParaRPr lang="en-US" sz="2000" b="1" dirty="0"/>
            </a:p>
          </p:txBody>
        </p:sp>
        <p:sp>
          <p:nvSpPr>
            <p:cNvPr id="14" name="TextBox 13">
              <a:extLst>
                <a:ext uri="{FF2B5EF4-FFF2-40B4-BE49-F238E27FC236}">
                  <a16:creationId xmlns:a16="http://schemas.microsoft.com/office/drawing/2014/main" id="{C3D34705-78E1-DA45-BF05-616024B9D47A}"/>
                </a:ext>
              </a:extLst>
            </p:cNvPr>
            <p:cNvSpPr txBox="1"/>
            <p:nvPr/>
          </p:nvSpPr>
          <p:spPr>
            <a:xfrm>
              <a:off x="9233544" y="3652166"/>
              <a:ext cx="1680519" cy="584775"/>
            </a:xfrm>
            <a:prstGeom prst="rect">
              <a:avLst/>
            </a:prstGeom>
            <a:noFill/>
          </p:spPr>
          <p:txBody>
            <a:bodyPr wrap="square" rtlCol="0">
              <a:spAutoFit/>
            </a:bodyPr>
            <a:lstStyle/>
            <a:p>
              <a:r>
                <a:rPr lang="en-US" sz="3200" b="1" dirty="0"/>
                <a:t>GKE</a:t>
              </a:r>
            </a:p>
          </p:txBody>
        </p:sp>
      </p:grpSp>
      <p:grpSp>
        <p:nvGrpSpPr>
          <p:cNvPr id="6" name="Group 5">
            <a:extLst>
              <a:ext uri="{FF2B5EF4-FFF2-40B4-BE49-F238E27FC236}">
                <a16:creationId xmlns:a16="http://schemas.microsoft.com/office/drawing/2014/main" id="{81F2D646-59F6-B94D-9287-77949D86469B}"/>
              </a:ext>
            </a:extLst>
          </p:cNvPr>
          <p:cNvGrpSpPr/>
          <p:nvPr/>
        </p:nvGrpSpPr>
        <p:grpSpPr>
          <a:xfrm>
            <a:off x="38119" y="2252919"/>
            <a:ext cx="3475631" cy="3622510"/>
            <a:chOff x="35071" y="1153461"/>
            <a:chExt cx="3475631" cy="3622510"/>
          </a:xfrm>
        </p:grpSpPr>
        <p:pic>
          <p:nvPicPr>
            <p:cNvPr id="6146" name="Picture 2" descr="How to deploy a production-grade Kubernetes cluster on AWS">
              <a:extLst>
                <a:ext uri="{FF2B5EF4-FFF2-40B4-BE49-F238E27FC236}">
                  <a16:creationId xmlns:a16="http://schemas.microsoft.com/office/drawing/2014/main" id="{123B13EE-DDD4-5242-9B4D-FE6C1E5991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7559"/>
            <a:stretch/>
          </p:blipFill>
          <p:spPr bwMode="auto">
            <a:xfrm>
              <a:off x="153049" y="1153461"/>
              <a:ext cx="2795647" cy="22755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A56165A-131E-B14E-8979-C7547B1B707E}"/>
                </a:ext>
              </a:extLst>
            </p:cNvPr>
            <p:cNvSpPr/>
            <p:nvPr/>
          </p:nvSpPr>
          <p:spPr>
            <a:xfrm>
              <a:off x="35071" y="4375861"/>
              <a:ext cx="3475631" cy="400110"/>
            </a:xfrm>
            <a:prstGeom prst="rect">
              <a:avLst/>
            </a:prstGeom>
          </p:spPr>
          <p:txBody>
            <a:bodyPr wrap="none">
              <a:spAutoFit/>
            </a:bodyPr>
            <a:lstStyle/>
            <a:p>
              <a:r>
                <a:rPr lang="en-GB" sz="2000" b="1" dirty="0">
                  <a:solidFill>
                    <a:srgbClr val="4D5156"/>
                  </a:solidFill>
                  <a:latin typeface="arial" panose="020B0604020202020204" pitchFamily="34" charset="0"/>
                </a:rPr>
                <a:t>Elastic </a:t>
              </a:r>
              <a:r>
                <a:rPr lang="en-GB" sz="2000" b="1" dirty="0">
                  <a:solidFill>
                    <a:srgbClr val="5F6368"/>
                  </a:solidFill>
                  <a:latin typeface="arial" panose="020B0604020202020204" pitchFamily="34" charset="0"/>
                </a:rPr>
                <a:t>Kubernetes</a:t>
              </a:r>
              <a:r>
                <a:rPr lang="en-GB" sz="2000" b="1" dirty="0">
                  <a:solidFill>
                    <a:srgbClr val="4D5156"/>
                  </a:solidFill>
                  <a:latin typeface="arial" panose="020B0604020202020204" pitchFamily="34" charset="0"/>
                </a:rPr>
                <a:t> Service</a:t>
              </a:r>
              <a:endParaRPr lang="en-US" sz="2000" b="1" dirty="0"/>
            </a:p>
          </p:txBody>
        </p:sp>
        <p:sp>
          <p:nvSpPr>
            <p:cNvPr id="15" name="TextBox 14">
              <a:extLst>
                <a:ext uri="{FF2B5EF4-FFF2-40B4-BE49-F238E27FC236}">
                  <a16:creationId xmlns:a16="http://schemas.microsoft.com/office/drawing/2014/main" id="{68DBEEE6-86F0-6841-B3BE-5E6E9F1C25C6}"/>
                </a:ext>
              </a:extLst>
            </p:cNvPr>
            <p:cNvSpPr txBox="1"/>
            <p:nvPr/>
          </p:nvSpPr>
          <p:spPr>
            <a:xfrm>
              <a:off x="710612" y="3600432"/>
              <a:ext cx="1680519" cy="584775"/>
            </a:xfrm>
            <a:prstGeom prst="rect">
              <a:avLst/>
            </a:prstGeom>
            <a:noFill/>
          </p:spPr>
          <p:txBody>
            <a:bodyPr wrap="square" rtlCol="0">
              <a:spAutoFit/>
            </a:bodyPr>
            <a:lstStyle/>
            <a:p>
              <a:r>
                <a:rPr lang="en-US" sz="3200" b="1" dirty="0"/>
                <a:t>EKS</a:t>
              </a:r>
            </a:p>
          </p:txBody>
        </p:sp>
      </p:grpSp>
      <p:sp>
        <p:nvSpPr>
          <p:cNvPr id="11" name="TextBox 10">
            <a:extLst>
              <a:ext uri="{FF2B5EF4-FFF2-40B4-BE49-F238E27FC236}">
                <a16:creationId xmlns:a16="http://schemas.microsoft.com/office/drawing/2014/main" id="{0D18E252-49A6-D74C-BC52-214C266DB432}"/>
              </a:ext>
            </a:extLst>
          </p:cNvPr>
          <p:cNvSpPr txBox="1"/>
          <p:nvPr/>
        </p:nvSpPr>
        <p:spPr>
          <a:xfrm>
            <a:off x="680122" y="1819875"/>
            <a:ext cx="1747594" cy="523220"/>
          </a:xfrm>
          <a:prstGeom prst="rect">
            <a:avLst/>
          </a:prstGeom>
          <a:noFill/>
        </p:spPr>
        <p:txBody>
          <a:bodyPr wrap="none" rtlCol="0">
            <a:spAutoFit/>
          </a:bodyPr>
          <a:lstStyle/>
          <a:p>
            <a:r>
              <a:rPr lang="en-US" sz="2800" dirty="0"/>
              <a:t>AMAZON</a:t>
            </a:r>
            <a:endParaRPr lang="en-US" dirty="0"/>
          </a:p>
        </p:txBody>
      </p:sp>
      <p:sp>
        <p:nvSpPr>
          <p:cNvPr id="20" name="TextBox 19">
            <a:extLst>
              <a:ext uri="{FF2B5EF4-FFF2-40B4-BE49-F238E27FC236}">
                <a16:creationId xmlns:a16="http://schemas.microsoft.com/office/drawing/2014/main" id="{4F7770CE-109F-434E-939D-71E0ADB0D93B}"/>
              </a:ext>
            </a:extLst>
          </p:cNvPr>
          <p:cNvSpPr txBox="1"/>
          <p:nvPr/>
        </p:nvSpPr>
        <p:spPr>
          <a:xfrm>
            <a:off x="4832589" y="1692448"/>
            <a:ext cx="1321196" cy="523220"/>
          </a:xfrm>
          <a:prstGeom prst="rect">
            <a:avLst/>
          </a:prstGeom>
          <a:noFill/>
        </p:spPr>
        <p:txBody>
          <a:bodyPr wrap="none" rtlCol="0">
            <a:spAutoFit/>
          </a:bodyPr>
          <a:lstStyle/>
          <a:p>
            <a:r>
              <a:rPr lang="en-US" sz="2800" dirty="0"/>
              <a:t>AZURE</a:t>
            </a:r>
            <a:endParaRPr lang="en-US" dirty="0"/>
          </a:p>
        </p:txBody>
      </p:sp>
      <p:sp>
        <p:nvSpPr>
          <p:cNvPr id="21" name="TextBox 20">
            <a:extLst>
              <a:ext uri="{FF2B5EF4-FFF2-40B4-BE49-F238E27FC236}">
                <a16:creationId xmlns:a16="http://schemas.microsoft.com/office/drawing/2014/main" id="{61249A08-B667-1E49-B02F-D9BA187D27F9}"/>
              </a:ext>
            </a:extLst>
          </p:cNvPr>
          <p:cNvSpPr txBox="1"/>
          <p:nvPr/>
        </p:nvSpPr>
        <p:spPr>
          <a:xfrm>
            <a:off x="8985056" y="1692448"/>
            <a:ext cx="1750800" cy="523220"/>
          </a:xfrm>
          <a:prstGeom prst="rect">
            <a:avLst/>
          </a:prstGeom>
          <a:noFill/>
        </p:spPr>
        <p:txBody>
          <a:bodyPr wrap="none" rtlCol="0">
            <a:spAutoFit/>
          </a:bodyPr>
          <a:lstStyle/>
          <a:p>
            <a:r>
              <a:rPr lang="en-US" sz="2800" dirty="0"/>
              <a:t>GOOGLE</a:t>
            </a:r>
            <a:endParaRPr lang="en-US" dirty="0"/>
          </a:p>
        </p:txBody>
      </p:sp>
    </p:spTree>
    <p:extLst>
      <p:ext uri="{BB962C8B-B14F-4D97-AF65-F5344CB8AC3E}">
        <p14:creationId xmlns:p14="http://schemas.microsoft.com/office/powerpoint/2010/main" val="1103949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49A7D3-684C-4C59-A4B6-7B308A6AD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B1087B-C592-40E7-B532-60B453A2F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AE7447-E8F8-4A0F-9E3D-94842BFF8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5981F80-69EE-4E2B-82A8-47FDFD7720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46CE0473-0B07-47EE-A016-EBD87F2C8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7" name="Oval 16">
              <a:extLst>
                <a:ext uri="{FF2B5EF4-FFF2-40B4-BE49-F238E27FC236}">
                  <a16:creationId xmlns:a16="http://schemas.microsoft.com/office/drawing/2014/main" id="{EDD0D1E4-DFCA-4DF0-9D37-571A5F529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9" name="Rectangle 1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93F16E-1661-0F45-9FB7-830ABD20699F}"/>
              </a:ext>
            </a:extLst>
          </p:cNvPr>
          <p:cNvSpPr>
            <a:spLocks noGrp="1"/>
          </p:cNvSpPr>
          <p:nvPr>
            <p:ph type="title"/>
          </p:nvPr>
        </p:nvSpPr>
        <p:spPr>
          <a:xfrm>
            <a:off x="6556100" y="1360493"/>
            <a:ext cx="4972511" cy="3106732"/>
          </a:xfrm>
        </p:spPr>
        <p:txBody>
          <a:bodyPr vert="horz" lIns="91440" tIns="45720" rIns="91440" bIns="45720" rtlCol="0" anchor="b">
            <a:normAutofit/>
          </a:bodyPr>
          <a:lstStyle/>
          <a:p>
            <a:pPr>
              <a:lnSpc>
                <a:spcPct val="80000"/>
              </a:lnSpc>
            </a:pPr>
            <a:r>
              <a:rPr lang="en-US" sz="7200">
                <a:blipFill dpi="0" rotWithShape="1">
                  <a:blip r:embed="rId4"/>
                  <a:srcRect/>
                  <a:tile tx="6350" ty="-127000" sx="65000" sy="64000" flip="none" algn="tl"/>
                </a:blipFill>
              </a:rPr>
              <a:t>KATILDIGINIZ ICIN TESEKKUR EDERIZ</a:t>
            </a:r>
          </a:p>
        </p:txBody>
      </p:sp>
      <p:sp>
        <p:nvSpPr>
          <p:cNvPr id="21" name="Freeform: Shape 20">
            <a:extLst>
              <a:ext uri="{FF2B5EF4-FFF2-40B4-BE49-F238E27FC236}">
                <a16:creationId xmlns:a16="http://schemas.microsoft.com/office/drawing/2014/main" id="{14A1598B-1957-47CF-AAF4-F7A36DA0E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Graphic 5" descr="Tick">
            <a:extLst>
              <a:ext uri="{FF2B5EF4-FFF2-40B4-BE49-F238E27FC236}">
                <a16:creationId xmlns:a16="http://schemas.microsoft.com/office/drawing/2014/main" id="{FA73AB11-3563-4E4E-ADDC-AF934D925A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3388" y="1554207"/>
            <a:ext cx="3749586" cy="3749586"/>
          </a:xfrm>
          <a:prstGeom prst="rect">
            <a:avLst/>
          </a:prstGeom>
        </p:spPr>
      </p:pic>
    </p:spTree>
    <p:extLst>
      <p:ext uri="{BB962C8B-B14F-4D97-AF65-F5344CB8AC3E}">
        <p14:creationId xmlns:p14="http://schemas.microsoft.com/office/powerpoint/2010/main" val="1169647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4" name="Rectangle 74">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05" name="Rectangle 76">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06" name="Rectangle 78">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107" name="Group 80">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108" name="Oval 81">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4109" name="Oval 82">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4110" name="Rectangle 84">
            <a:extLst>
              <a:ext uri="{FF2B5EF4-FFF2-40B4-BE49-F238E27FC236}">
                <a16:creationId xmlns:a16="http://schemas.microsoft.com/office/drawing/2014/main" id="{AA184731-2495-4C5E-84D7-045E260A3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111" name="Rectangle 86">
            <a:extLst>
              <a:ext uri="{FF2B5EF4-FFF2-40B4-BE49-F238E27FC236}">
                <a16:creationId xmlns:a16="http://schemas.microsoft.com/office/drawing/2014/main" id="{1BDA4DC5-9C94-4C6C-A12F-2E0C8D69B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EF45904-6E47-B04E-B3B9-4AB9330D363E}"/>
              </a:ext>
            </a:extLst>
          </p:cNvPr>
          <p:cNvSpPr/>
          <p:nvPr/>
        </p:nvSpPr>
        <p:spPr>
          <a:xfrm>
            <a:off x="138664" y="5589886"/>
            <a:ext cx="10051003" cy="1017529"/>
          </a:xfrm>
          <a:prstGeom prst="rect">
            <a:avLst/>
          </a:prstGeom>
        </p:spPr>
        <p:txBody>
          <a:bodyPr vert="horz" lIns="91440" tIns="45720" rIns="91440" bIns="45720" rtlCol="0" anchor="b">
            <a:normAutofit/>
          </a:bodyPr>
          <a:lstStyle/>
          <a:p>
            <a:pPr>
              <a:lnSpc>
                <a:spcPct val="80000"/>
              </a:lnSpc>
              <a:spcBef>
                <a:spcPct val="0"/>
              </a:spcBef>
              <a:spcAft>
                <a:spcPts val="600"/>
              </a:spcAft>
            </a:pPr>
            <a:r>
              <a:rPr lang="en-US" sz="3300" b="1" cap="all" dirty="0">
                <a:blipFill dpi="0" rotWithShape="1">
                  <a:blip r:embed="rId4"/>
                  <a:srcRect/>
                  <a:tile tx="6350" ty="-127000" sx="65000" sy="64000" flip="none" algn="tl"/>
                </a:blipFill>
                <a:latin typeface="+mj-lt"/>
                <a:ea typeface="+mj-ea"/>
                <a:cs typeface="+mj-cs"/>
              </a:rPr>
              <a:t>Continuous Integration and Continuous Delivery</a:t>
            </a:r>
          </a:p>
          <a:p>
            <a:pPr>
              <a:lnSpc>
                <a:spcPct val="80000"/>
              </a:lnSpc>
              <a:spcBef>
                <a:spcPct val="0"/>
              </a:spcBef>
              <a:spcAft>
                <a:spcPts val="600"/>
              </a:spcAft>
            </a:pPr>
            <a:r>
              <a:rPr lang="en-US" sz="3300" b="1" cap="all" dirty="0">
                <a:blipFill dpi="0" rotWithShape="1">
                  <a:blip r:embed="rId4"/>
                  <a:srcRect/>
                  <a:tile tx="6350" ty="-127000" sx="65000" sy="64000" flip="none" algn="tl"/>
                </a:blipFill>
                <a:latin typeface="+mj-lt"/>
                <a:ea typeface="+mj-ea"/>
                <a:cs typeface="+mj-cs"/>
              </a:rPr>
              <a:t> (CI/CD) </a:t>
            </a:r>
          </a:p>
        </p:txBody>
      </p:sp>
      <p:pic>
        <p:nvPicPr>
          <p:cNvPr id="4102" name="Picture 6" descr="Continuous Integration/Deployment using Jenkins, Docker, Kubernetes on  Oracle Cloud | by Aditya Vishwekar | Medium">
            <a:extLst>
              <a:ext uri="{FF2B5EF4-FFF2-40B4-BE49-F238E27FC236}">
                <a16:creationId xmlns:a16="http://schemas.microsoft.com/office/drawing/2014/main" id="{2DDCFBC8-0BC4-FF45-893A-0100057CC0C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403" r="-1" b="19645"/>
          <a:stretch/>
        </p:blipFill>
        <p:spPr bwMode="auto">
          <a:xfrm>
            <a:off x="238679" y="397565"/>
            <a:ext cx="11321472" cy="4752260"/>
          </a:xfrm>
          <a:prstGeom prst="rect">
            <a:avLst/>
          </a:prstGeom>
          <a:noFill/>
          <a:extLst>
            <a:ext uri="{909E8E84-426E-40DD-AFC4-6F175D3DCCD1}">
              <a14:hiddenFill xmlns:a14="http://schemas.microsoft.com/office/drawing/2010/main">
                <a:solidFill>
                  <a:srgbClr val="FFFFFF"/>
                </a:solidFill>
              </a14:hiddenFill>
            </a:ext>
          </a:extLst>
        </p:spPr>
      </p:pic>
      <p:grpSp>
        <p:nvGrpSpPr>
          <p:cNvPr id="4112" name="Group 88">
            <a:extLst>
              <a:ext uri="{FF2B5EF4-FFF2-40B4-BE49-F238E27FC236}">
                <a16:creationId xmlns:a16="http://schemas.microsoft.com/office/drawing/2014/main" id="{CB1E5C71-0EB0-4D54-8D8A-3F99A1696E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4113" name="Oval 89">
              <a:extLst>
                <a:ext uri="{FF2B5EF4-FFF2-40B4-BE49-F238E27FC236}">
                  <a16:creationId xmlns:a16="http://schemas.microsoft.com/office/drawing/2014/main" id="{6147C6D7-07CB-4821-9F9F-6D0374810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14" name="Oval 90">
              <a:extLst>
                <a:ext uri="{FF2B5EF4-FFF2-40B4-BE49-F238E27FC236}">
                  <a16:creationId xmlns:a16="http://schemas.microsoft.com/office/drawing/2014/main" id="{64748738-A09C-4DCD-A808-FA8B235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2225992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4" descr="Edge Kubernetes with Venkat Yalla - Software Engineering Daily">
            <a:extLst>
              <a:ext uri="{FF2B5EF4-FFF2-40B4-BE49-F238E27FC236}">
                <a16:creationId xmlns:a16="http://schemas.microsoft.com/office/drawing/2014/main" id="{3F4AA926-CD46-364D-A00A-F116F721BA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661" r="30323" b="26095"/>
          <a:stretch/>
        </p:blipFill>
        <p:spPr bwMode="auto">
          <a:xfrm>
            <a:off x="5347240" y="939114"/>
            <a:ext cx="5476890" cy="523461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Content Placeholder 2">
            <a:extLst>
              <a:ext uri="{FF2B5EF4-FFF2-40B4-BE49-F238E27FC236}">
                <a16:creationId xmlns:a16="http://schemas.microsoft.com/office/drawing/2014/main" id="{16E8C812-5C5A-486B-897E-2870AAF0E59F}"/>
              </a:ext>
            </a:extLst>
          </p:cNvPr>
          <p:cNvGraphicFramePr>
            <a:graphicFrameLocks noGrp="1"/>
          </p:cNvGraphicFramePr>
          <p:nvPr>
            <p:ph idx="1"/>
            <p:extLst>
              <p:ext uri="{D42A27DB-BD31-4B8C-83A1-F6EECF244321}">
                <p14:modId xmlns:p14="http://schemas.microsoft.com/office/powerpoint/2010/main" val="1415993587"/>
              </p:ext>
            </p:extLst>
          </p:nvPr>
        </p:nvGraphicFramePr>
        <p:xfrm>
          <a:off x="333632" y="543697"/>
          <a:ext cx="5509384" cy="56285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2374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CFFB95F-D901-4937-8084-8A7BAA84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3D92F-8A07-824E-B2E8-7CC704291161}"/>
              </a:ext>
            </a:extLst>
          </p:cNvPr>
          <p:cNvSpPr>
            <a:spLocks noGrp="1"/>
          </p:cNvSpPr>
          <p:nvPr>
            <p:ph type="title"/>
          </p:nvPr>
        </p:nvSpPr>
        <p:spPr>
          <a:xfrm>
            <a:off x="8479777" y="639763"/>
            <a:ext cx="3046073" cy="5177377"/>
          </a:xfrm>
          <a:ln>
            <a:noFill/>
          </a:ln>
        </p:spPr>
        <p:txBody>
          <a:bodyPr>
            <a:normAutofit/>
          </a:bodyPr>
          <a:lstStyle/>
          <a:p>
            <a:r>
              <a:rPr lang="en-US" sz="3700" b="1"/>
              <a:t>What is Kubernetes?</a:t>
            </a:r>
          </a:p>
        </p:txBody>
      </p:sp>
      <p:grpSp>
        <p:nvGrpSpPr>
          <p:cNvPr id="11" name="Group 10">
            <a:extLst>
              <a:ext uri="{FF2B5EF4-FFF2-40B4-BE49-F238E27FC236}">
                <a16:creationId xmlns:a16="http://schemas.microsoft.com/office/drawing/2014/main" id="{60F473BD-3FD3-4548-A8F5-11D3C9CB88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691E02ED-3E2E-4396-B6DE-5F93F2F11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28F088F5-B4E7-43B9-88F4-8667026E4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074B56B4-E992-485D-986E-4A64A53E7DE3}"/>
              </a:ext>
            </a:extLst>
          </p:cNvPr>
          <p:cNvGraphicFramePr>
            <a:graphicFrameLocks noGrp="1"/>
          </p:cNvGraphicFramePr>
          <p:nvPr>
            <p:ph idx="1"/>
            <p:extLst>
              <p:ext uri="{D42A27DB-BD31-4B8C-83A1-F6EECF244321}">
                <p14:modId xmlns:p14="http://schemas.microsoft.com/office/powerpoint/2010/main" val="3101062637"/>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13105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5" name="Title 4">
            <a:extLst>
              <a:ext uri="{FF2B5EF4-FFF2-40B4-BE49-F238E27FC236}">
                <a16:creationId xmlns:a16="http://schemas.microsoft.com/office/drawing/2014/main" id="{11670A9A-F8DF-914F-92CF-490FD0EB1753}"/>
              </a:ext>
            </a:extLst>
          </p:cNvPr>
          <p:cNvSpPr>
            <a:spLocks noGrp="1"/>
          </p:cNvSpPr>
          <p:nvPr>
            <p:ph type="title"/>
          </p:nvPr>
        </p:nvSpPr>
        <p:spPr>
          <a:xfrm>
            <a:off x="643468" y="643466"/>
            <a:ext cx="3686312" cy="5528734"/>
          </a:xfrm>
        </p:spPr>
        <p:txBody>
          <a:bodyPr>
            <a:normAutofit/>
          </a:bodyPr>
          <a:lstStyle/>
          <a:p>
            <a:pPr algn="r"/>
            <a:r>
              <a:rPr lang="en-GB" sz="4800" b="1">
                <a:solidFill>
                  <a:srgbClr val="FFFFFF"/>
                </a:solidFill>
              </a:rPr>
              <a:t>Why (and when) you should use Kubernetes</a:t>
            </a:r>
            <a:r>
              <a:rPr lang="en-GB" sz="4800">
                <a:solidFill>
                  <a:srgbClr val="FFFFFF"/>
                </a:solidFill>
              </a:rPr>
              <a:t>?</a:t>
            </a:r>
            <a:endParaRPr lang="en-US" sz="4800">
              <a:solidFill>
                <a:srgbClr val="FFFFFF"/>
              </a:solidFill>
            </a:endParaRPr>
          </a:p>
        </p:txBody>
      </p:sp>
      <p:sp>
        <p:nvSpPr>
          <p:cNvPr id="3" name="Content Placeholder 2">
            <a:extLst>
              <a:ext uri="{FF2B5EF4-FFF2-40B4-BE49-F238E27FC236}">
                <a16:creationId xmlns:a16="http://schemas.microsoft.com/office/drawing/2014/main" id="{8723C5A0-99CD-EA46-87F0-9B4CF83DA21B}"/>
              </a:ext>
            </a:extLst>
          </p:cNvPr>
          <p:cNvSpPr>
            <a:spLocks noGrp="1"/>
          </p:cNvSpPr>
          <p:nvPr>
            <p:ph idx="1"/>
          </p:nvPr>
        </p:nvSpPr>
        <p:spPr>
          <a:xfrm>
            <a:off x="5053780" y="599768"/>
            <a:ext cx="6074467" cy="5572432"/>
          </a:xfrm>
        </p:spPr>
        <p:txBody>
          <a:bodyPr anchor="ctr">
            <a:normAutofit/>
          </a:bodyPr>
          <a:lstStyle/>
          <a:p>
            <a:pPr marL="0" indent="0">
              <a:buNone/>
            </a:pPr>
            <a:r>
              <a:rPr lang="en-GB" sz="1900" b="1">
                <a:latin typeface="Verdana" panose="020B0604030504040204" pitchFamily="34" charset="0"/>
                <a:ea typeface="Verdana" panose="020B0604030504040204" pitchFamily="34" charset="0"/>
                <a:cs typeface="Verdana" panose="020B0604030504040204" pitchFamily="34" charset="0"/>
              </a:rPr>
              <a:t>WHY?</a:t>
            </a:r>
          </a:p>
          <a:p>
            <a:r>
              <a:rPr lang="en-GB" sz="1900" b="1">
                <a:latin typeface="Verdana" panose="020B0604030504040204" pitchFamily="34" charset="0"/>
                <a:ea typeface="Verdana" panose="020B0604030504040204" pitchFamily="34" charset="0"/>
                <a:cs typeface="Verdana" panose="020B0604030504040204" pitchFamily="34" charset="0"/>
              </a:rPr>
              <a:t>Container orchestration</a:t>
            </a:r>
          </a:p>
          <a:p>
            <a:r>
              <a:rPr lang="en-GB" sz="1900" b="1">
                <a:latin typeface="Verdana" panose="020B0604030504040204" pitchFamily="34" charset="0"/>
                <a:ea typeface="Verdana" panose="020B0604030504040204" pitchFamily="34" charset="0"/>
                <a:cs typeface="Verdana" panose="020B0604030504040204" pitchFamily="34" charset="0"/>
              </a:rPr>
              <a:t>Great for multi-cloud adoption</a:t>
            </a:r>
          </a:p>
          <a:p>
            <a:r>
              <a:rPr lang="en-GB" sz="1900" b="1">
                <a:latin typeface="Verdana" panose="020B0604030504040204" pitchFamily="34" charset="0"/>
                <a:ea typeface="Verdana" panose="020B0604030504040204" pitchFamily="34" charset="0"/>
                <a:cs typeface="Verdana" panose="020B0604030504040204" pitchFamily="34" charset="0"/>
              </a:rPr>
              <a:t>Deploy and update applications at scale for faster</a:t>
            </a:r>
          </a:p>
          <a:p>
            <a:r>
              <a:rPr lang="en-GB" sz="1900" b="1">
                <a:latin typeface="Verdana" panose="020B0604030504040204" pitchFamily="34" charset="0"/>
                <a:ea typeface="Verdana" panose="020B0604030504040204" pitchFamily="34" charset="0"/>
                <a:cs typeface="Verdana" panose="020B0604030504040204" pitchFamily="34" charset="0"/>
              </a:rPr>
              <a:t>Better management of your applications</a:t>
            </a:r>
          </a:p>
          <a:p>
            <a:r>
              <a:rPr lang="en-GB" sz="1900" b="1">
                <a:latin typeface="Verdana" panose="020B0604030504040204" pitchFamily="34" charset="0"/>
                <a:ea typeface="Verdana" panose="020B0604030504040204" pitchFamily="34" charset="0"/>
                <a:cs typeface="Verdana" panose="020B0604030504040204" pitchFamily="34" charset="0"/>
              </a:rPr>
              <a:t>Zero-downtime deployments, fault tolerance, high availability, scaling, scheduling, and self-healing add significant value in Kubernetes.</a:t>
            </a:r>
          </a:p>
          <a:p>
            <a:pPr marL="0" indent="0">
              <a:buNone/>
            </a:pPr>
            <a:r>
              <a:rPr lang="en-US" sz="1900" b="1">
                <a:latin typeface="Verdana" panose="020B0604030504040204" pitchFamily="34" charset="0"/>
                <a:ea typeface="Verdana" panose="020B0604030504040204" pitchFamily="34" charset="0"/>
                <a:cs typeface="Verdana" panose="020B0604030504040204" pitchFamily="34" charset="0"/>
              </a:rPr>
              <a:t>WHEN?</a:t>
            </a:r>
          </a:p>
          <a:p>
            <a:r>
              <a:rPr lang="en-GB" sz="1900" b="1">
                <a:latin typeface="Verdana" panose="020B0604030504040204" pitchFamily="34" charset="0"/>
                <a:ea typeface="Verdana" panose="020B0604030504040204" pitchFamily="34" charset="0"/>
                <a:cs typeface="Verdana" panose="020B0604030504040204" pitchFamily="34" charset="0"/>
              </a:rPr>
              <a:t>If your application uses a microservice architecture</a:t>
            </a:r>
            <a:endParaRPr lang="en-US" sz="1900" b="1">
              <a:latin typeface="Verdana" panose="020B0604030504040204" pitchFamily="34" charset="0"/>
              <a:ea typeface="Verdana" panose="020B0604030504040204" pitchFamily="34" charset="0"/>
              <a:cs typeface="Verdana" panose="020B0604030504040204" pitchFamily="34" charset="0"/>
            </a:endParaRPr>
          </a:p>
          <a:p>
            <a:r>
              <a:rPr lang="en-GB" sz="1900" b="1">
                <a:latin typeface="Verdana" panose="020B0604030504040204" pitchFamily="34" charset="0"/>
                <a:ea typeface="Verdana" panose="020B0604030504040204" pitchFamily="34" charset="0"/>
                <a:cs typeface="Verdana" panose="020B0604030504040204" pitchFamily="34" charset="0"/>
              </a:rPr>
              <a:t>Lower infrastructure costs</a:t>
            </a:r>
          </a:p>
          <a:p>
            <a:r>
              <a:rPr lang="en-GB" sz="1900" b="1">
                <a:latin typeface="Verdana" panose="020B0604030504040204" pitchFamily="34" charset="0"/>
                <a:ea typeface="Verdana" panose="020B0604030504040204" pitchFamily="34" charset="0"/>
                <a:cs typeface="Verdana" panose="020B0604030504040204" pitchFamily="34" charset="0"/>
              </a:rPr>
              <a:t>Systems always UP</a:t>
            </a:r>
            <a:endParaRPr lang="en-US" sz="1900" b="1">
              <a:latin typeface="Verdana" panose="020B0604030504040204" pitchFamily="34" charset="0"/>
              <a:ea typeface="Verdana" panose="020B0604030504040204" pitchFamily="34" charset="0"/>
              <a:cs typeface="Verdana" panose="020B0604030504040204" pitchFamily="34" charset="0"/>
            </a:endParaRPr>
          </a:p>
        </p:txBody>
      </p:sp>
      <p:sp>
        <p:nvSpPr>
          <p:cNvPr id="14" name="Oval 13">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 name="Oval 15">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84236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DA077-E6E1-5749-A60F-5EF193A7A798}"/>
              </a:ext>
            </a:extLst>
          </p:cNvPr>
          <p:cNvSpPr>
            <a:spLocks noGrp="1"/>
          </p:cNvSpPr>
          <p:nvPr>
            <p:ph type="title"/>
          </p:nvPr>
        </p:nvSpPr>
        <p:spPr>
          <a:xfrm>
            <a:off x="313074" y="132742"/>
            <a:ext cx="10364451" cy="886433"/>
          </a:xfrm>
        </p:spPr>
        <p:txBody>
          <a:bodyPr>
            <a:normAutofit fontScale="90000"/>
          </a:bodyPr>
          <a:lstStyle/>
          <a:p>
            <a:r>
              <a:rPr lang="en-GB" b="1" dirty="0"/>
              <a:t>Kubernetes Architecture Diagram</a:t>
            </a:r>
            <a:endParaRPr lang="en-US" b="1" dirty="0"/>
          </a:p>
        </p:txBody>
      </p:sp>
      <p:pic>
        <p:nvPicPr>
          <p:cNvPr id="2050" name="Picture 2" descr="Image for post">
            <a:extLst>
              <a:ext uri="{FF2B5EF4-FFF2-40B4-BE49-F238E27FC236}">
                <a16:creationId xmlns:a16="http://schemas.microsoft.com/office/drawing/2014/main" id="{EA8AAD4E-EC67-5D49-8157-B0FF3A1050F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71093" y="918642"/>
            <a:ext cx="10520782" cy="5425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33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5960ED1A-E6D5-E64B-A261-49208E1C98B9}"/>
              </a:ext>
            </a:extLst>
          </p:cNvPr>
          <p:cNvSpPr>
            <a:spLocks noGrp="1"/>
          </p:cNvSpPr>
          <p:nvPr>
            <p:ph type="title"/>
          </p:nvPr>
        </p:nvSpPr>
        <p:spPr>
          <a:xfrm>
            <a:off x="1490145" y="2376862"/>
            <a:ext cx="2640646" cy="2104273"/>
          </a:xfrm>
          <a:noFill/>
        </p:spPr>
        <p:txBody>
          <a:bodyPr>
            <a:normAutofit/>
          </a:bodyPr>
          <a:lstStyle/>
          <a:p>
            <a:pPr algn="ctr"/>
            <a:r>
              <a:rPr lang="en-GB" sz="3000" dirty="0">
                <a:solidFill>
                  <a:srgbClr val="FFFFFF"/>
                </a:solidFill>
              </a:rPr>
              <a:t>Master Node</a:t>
            </a:r>
            <a:endParaRPr lang="en-US" sz="3000" dirty="0">
              <a:solidFill>
                <a:srgbClr val="FFFFFF"/>
              </a:solidFill>
            </a:endParaRPr>
          </a:p>
        </p:txBody>
      </p:sp>
      <p:sp>
        <p:nvSpPr>
          <p:cNvPr id="15" name="Rectangle 14">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4" name="Content Placeholder 2">
            <a:extLst>
              <a:ext uri="{FF2B5EF4-FFF2-40B4-BE49-F238E27FC236}">
                <a16:creationId xmlns:a16="http://schemas.microsoft.com/office/drawing/2014/main" id="{65497484-BDAB-405E-BF0B-06DCE84E8241}"/>
              </a:ext>
            </a:extLst>
          </p:cNvPr>
          <p:cNvGraphicFramePr>
            <a:graphicFrameLocks noGrp="1"/>
          </p:cNvGraphicFramePr>
          <p:nvPr>
            <p:ph idx="1"/>
            <p:extLst>
              <p:ext uri="{D42A27DB-BD31-4B8C-83A1-F6EECF244321}">
                <p14:modId xmlns:p14="http://schemas.microsoft.com/office/powerpoint/2010/main" val="698608577"/>
              </p:ext>
            </p:extLst>
          </p:nvPr>
        </p:nvGraphicFramePr>
        <p:xfrm>
          <a:off x="4803910" y="725488"/>
          <a:ext cx="6922652" cy="55393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54128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8B972BB3-1931-7E40-8102-F51C45EEC92C}"/>
              </a:ext>
            </a:extLst>
          </p:cNvPr>
          <p:cNvSpPr>
            <a:spLocks noGrp="1"/>
          </p:cNvSpPr>
          <p:nvPr>
            <p:ph type="title"/>
          </p:nvPr>
        </p:nvSpPr>
        <p:spPr>
          <a:xfrm>
            <a:off x="1490145" y="2376862"/>
            <a:ext cx="2640646" cy="2104273"/>
          </a:xfrm>
          <a:noFill/>
        </p:spPr>
        <p:txBody>
          <a:bodyPr>
            <a:normAutofit/>
          </a:bodyPr>
          <a:lstStyle/>
          <a:p>
            <a:pPr algn="ctr"/>
            <a:r>
              <a:rPr lang="en-US" sz="3000" dirty="0">
                <a:solidFill>
                  <a:srgbClr val="FFFFFF"/>
                </a:solidFill>
                <a:latin typeface="Verdana" panose="020B0604030504040204" pitchFamily="34" charset="0"/>
                <a:ea typeface="Verdana" panose="020B0604030504040204" pitchFamily="34" charset="0"/>
                <a:cs typeface="Verdana" panose="020B0604030504040204" pitchFamily="34" charset="0"/>
              </a:rPr>
              <a:t>Worker Node</a:t>
            </a:r>
          </a:p>
        </p:txBody>
      </p:sp>
      <p:sp>
        <p:nvSpPr>
          <p:cNvPr id="26" name="Rectangle 25">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CDC03CD0-ECA9-4229-8F99-BCE4F2421707}"/>
              </a:ext>
            </a:extLst>
          </p:cNvPr>
          <p:cNvGraphicFramePr>
            <a:graphicFrameLocks noGrp="1"/>
          </p:cNvGraphicFramePr>
          <p:nvPr>
            <p:ph idx="1"/>
            <p:extLst>
              <p:ext uri="{D42A27DB-BD31-4B8C-83A1-F6EECF244321}">
                <p14:modId xmlns:p14="http://schemas.microsoft.com/office/powerpoint/2010/main" val="14202399"/>
              </p:ext>
            </p:extLst>
          </p:nvPr>
        </p:nvGraphicFramePr>
        <p:xfrm>
          <a:off x="4559898" y="222422"/>
          <a:ext cx="7104879" cy="622780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056518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1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1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0F3D54-3FA9-F64D-A76F-76D961BDA716}"/>
              </a:ext>
            </a:extLst>
          </p:cNvPr>
          <p:cNvSpPr>
            <a:spLocks noGrp="1"/>
          </p:cNvSpPr>
          <p:nvPr>
            <p:ph type="title"/>
          </p:nvPr>
        </p:nvSpPr>
        <p:spPr>
          <a:xfrm>
            <a:off x="1069848" y="484632"/>
            <a:ext cx="10058400" cy="1609344"/>
          </a:xfrm>
        </p:spPr>
        <p:txBody>
          <a:bodyPr>
            <a:normAutofit/>
          </a:bodyPr>
          <a:lstStyle/>
          <a:p>
            <a:r>
              <a:rPr lang="en-GB">
                <a:latin typeface="Verdana" panose="020B0604030504040204" pitchFamily="34" charset="0"/>
                <a:ea typeface="Verdana" panose="020B0604030504040204" pitchFamily="34" charset="0"/>
                <a:cs typeface="Verdana" panose="020B0604030504040204" pitchFamily="34" charset="0"/>
              </a:rPr>
              <a:t>How to Install Kubernetes on Mac OS</a:t>
            </a:r>
            <a:endParaRPr lang="en-US"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93F9415D-F71E-A140-9C91-EF10D729D635}"/>
              </a:ext>
            </a:extLst>
          </p:cNvPr>
          <p:cNvPicPr>
            <a:picLocks noChangeAspect="1"/>
          </p:cNvPicPr>
          <p:nvPr/>
        </p:nvPicPr>
        <p:blipFill rotWithShape="1">
          <a:blip r:embed="rId4"/>
          <a:srcRect b="11238"/>
          <a:stretch/>
        </p:blipFill>
        <p:spPr>
          <a:xfrm>
            <a:off x="540750" y="2265036"/>
            <a:ext cx="3688171" cy="3991012"/>
          </a:xfrm>
          <a:prstGeom prst="rect">
            <a:avLst/>
          </a:prstGeom>
        </p:spPr>
      </p:pic>
      <p:sp>
        <p:nvSpPr>
          <p:cNvPr id="22" name="Oval 2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2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aphicFrame>
        <p:nvGraphicFramePr>
          <p:cNvPr id="5" name="Content Placeholder 2">
            <a:extLst>
              <a:ext uri="{FF2B5EF4-FFF2-40B4-BE49-F238E27FC236}">
                <a16:creationId xmlns:a16="http://schemas.microsoft.com/office/drawing/2014/main" id="{842423C7-96F8-4B8D-8D5F-0D9A271129F2}"/>
              </a:ext>
            </a:extLst>
          </p:cNvPr>
          <p:cNvGraphicFramePr>
            <a:graphicFrameLocks noGrp="1"/>
          </p:cNvGraphicFramePr>
          <p:nvPr>
            <p:ph idx="1"/>
            <p:extLst>
              <p:ext uri="{D42A27DB-BD31-4B8C-83A1-F6EECF244321}">
                <p14:modId xmlns:p14="http://schemas.microsoft.com/office/powerpoint/2010/main" val="521439255"/>
              </p:ext>
            </p:extLst>
          </p:nvPr>
        </p:nvGraphicFramePr>
        <p:xfrm>
          <a:off x="4497859" y="2320412"/>
          <a:ext cx="7331871" cy="385178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899701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0</TotalTime>
  <Words>621</Words>
  <Application>Microsoft Macintosh PowerPoint</Application>
  <PresentationFormat>Widescreen</PresentationFormat>
  <Paragraphs>99</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Monaco</vt:lpstr>
      <vt:lpstr>Rockwell</vt:lpstr>
      <vt:lpstr>Rockwell Condensed</vt:lpstr>
      <vt:lpstr>Rockwell Extra Bold</vt:lpstr>
      <vt:lpstr>Verdana</vt:lpstr>
      <vt:lpstr>Wingdings</vt:lpstr>
      <vt:lpstr>Wood Type</vt:lpstr>
      <vt:lpstr>PowerPoint Presentation</vt:lpstr>
      <vt:lpstr>PowerPoint Presentation</vt:lpstr>
      <vt:lpstr>PowerPoint Presentation</vt:lpstr>
      <vt:lpstr>What is Kubernetes?</vt:lpstr>
      <vt:lpstr>Why (and when) you should use Kubernetes?</vt:lpstr>
      <vt:lpstr>Kubernetes Architecture Diagram</vt:lpstr>
      <vt:lpstr>Master Node</vt:lpstr>
      <vt:lpstr>Worker Node</vt:lpstr>
      <vt:lpstr>How to Install Kubernetes on Mac OS</vt:lpstr>
      <vt:lpstr>PowerPoint Presentation</vt:lpstr>
      <vt:lpstr>Minikube most commands</vt:lpstr>
      <vt:lpstr>Kubectl most commands</vt:lpstr>
      <vt:lpstr>PowerPoint Presentation</vt:lpstr>
      <vt:lpstr>PowerPoint Presentation</vt:lpstr>
      <vt:lpstr>Spring Boot Project Deployment</vt:lpstr>
      <vt:lpstr>KUBERNETES CLOUD</vt:lpstr>
      <vt:lpstr>KATILDIGINIZ ICIN TESEKKUR EDERIZ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mutlu okuducu</dc:creator>
  <cp:lastModifiedBy>mutlu okuducu</cp:lastModifiedBy>
  <cp:revision>1</cp:revision>
  <dcterms:created xsi:type="dcterms:W3CDTF">2021-01-14T20:46:49Z</dcterms:created>
  <dcterms:modified xsi:type="dcterms:W3CDTF">2021-01-14T20:47:29Z</dcterms:modified>
</cp:coreProperties>
</file>